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 id="2147483671" r:id="rId2"/>
  </p:sldMasterIdLst>
  <p:notesMasterIdLst>
    <p:notesMasterId r:id="rId22"/>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Lst>
  <p:sldSz cx="9144000" cy="6858000" type="screen4x3"/>
  <p:notesSz cx="6858000" cy="9144000"/>
  <p:embeddedFontLst>
    <p:embeddedFont>
      <p:font typeface="Bree Serif" panose="020B0604020202020204" charset="0"/>
      <p:regular r:id="rId23"/>
    </p:embeddedFont>
    <p:embeddedFont>
      <p:font typeface="Calibri" panose="020F0502020204030204" pitchFamily="34" charset="0"/>
      <p:regular r:id="rId24"/>
      <p:bold r:id="rId25"/>
      <p:italic r:id="rId26"/>
      <p:boldItalic r:id="rId27"/>
    </p:embeddedFont>
    <p:embeddedFont>
      <p:font typeface="Century Gothic" panose="020B0502020202020204" pitchFamily="34" charset="0"/>
      <p:regular r:id="rId28"/>
      <p:bold r:id="rId29"/>
      <p:italic r:id="rId30"/>
      <p:boldItalic r:id="rId31"/>
    </p:embeddedFont>
    <p:embeddedFont>
      <p:font typeface="Proxima Nova" panose="020B0604020202020204" charset="0"/>
      <p:regular r:id="rId32"/>
      <p:bold r:id="rId33"/>
      <p:italic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B323770E-870C-4201-9579-01B08B5B5732}">
  <a:tblStyle styleId="{B323770E-870C-4201-9579-01B08B5B5732}" styleName="Table_0">
    <a:wholeTbl>
      <a:tcStyle>
        <a:tcBdr>
          <a:left>
            <a:ln w="9525" cap="flat" cmpd="sng">
              <a:solidFill>
                <a:srgbClr val="9E9E9E"/>
              </a:solidFill>
              <a:prstDash val="solid"/>
              <a:round/>
              <a:headEnd type="none" w="med" len="med"/>
              <a:tailEnd type="none" w="med" len="med"/>
            </a:ln>
          </a:left>
          <a:right>
            <a:ln w="9525" cap="flat" cmpd="sng">
              <a:solidFill>
                <a:srgbClr val="9E9E9E"/>
              </a:solidFill>
              <a:prstDash val="solid"/>
              <a:round/>
              <a:headEnd type="none" w="med" len="med"/>
              <a:tailEnd type="none" w="med" len="med"/>
            </a:ln>
          </a:right>
          <a:top>
            <a:ln w="9525" cap="flat" cmpd="sng">
              <a:solidFill>
                <a:srgbClr val="9E9E9E"/>
              </a:solidFill>
              <a:prstDash val="solid"/>
              <a:round/>
              <a:headEnd type="none" w="med" len="med"/>
              <a:tailEnd type="none" w="med" len="med"/>
            </a:ln>
          </a:top>
          <a:bottom>
            <a:ln w="9525" cap="flat" cmpd="sng">
              <a:solidFill>
                <a:srgbClr val="9E9E9E"/>
              </a:solidFill>
              <a:prstDash val="solid"/>
              <a:round/>
              <a:headEnd type="none" w="med" len="med"/>
              <a:tailEnd type="none" w="med" len="med"/>
            </a:ln>
          </a:bottom>
          <a:insideH>
            <a:ln w="9525" cap="flat" cmpd="sng">
              <a:solidFill>
                <a:srgbClr val="9E9E9E"/>
              </a:solidFill>
              <a:prstDash val="solid"/>
              <a:round/>
              <a:headEnd type="none" w="med" len="med"/>
              <a:tailEnd type="none" w="med" len="med"/>
            </a:ln>
          </a:insideH>
          <a:insideV>
            <a:ln w="9525" cap="flat" cmpd="sng">
              <a:solidFill>
                <a:srgbClr val="9E9E9E"/>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10" d="100"/>
          <a:sy n="110" d="100"/>
        </p:scale>
        <p:origin x="-99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4.fntdata"/><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12.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9.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309"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686270168"/>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2" name="Shape 13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Shape 19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2" name="Shape 19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Felicia</a:t>
            </a:r>
          </a:p>
          <a:p>
            <a:pPr lvl="0">
              <a:spcBef>
                <a:spcPts val="0"/>
              </a:spcBef>
              <a:buNone/>
            </a:pPr>
            <a:endParaRPr/>
          </a:p>
          <a:p>
            <a:pPr lvl="0">
              <a:spcBef>
                <a:spcPts val="0"/>
              </a:spcBef>
              <a:buNone/>
            </a:pPr>
            <a:r>
              <a:rPr lang="en"/>
              <a:t>Through Title I funds, all students have an opportunity to succeed regardless of income.</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Shape 19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9" name="Shape 19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Felicia</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Shape 20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6" name="Shape 20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Felicia</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Shape 21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3" name="Shape 21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Felicia</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Shape 21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0" name="Shape 22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Felicia</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Shape 22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6" name="Shape 22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Felicia</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Shape 23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4" name="Shape 23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Felicia</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Shape 239"/>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Clr>
                <a:schemeClr val="dk1"/>
              </a:buClr>
              <a:buSzPct val="100000"/>
              <a:buFont typeface="Arial"/>
              <a:buNone/>
            </a:pPr>
            <a:r>
              <a:rPr lang="en" sz="1100">
                <a:solidFill>
                  <a:schemeClr val="dk1"/>
                </a:solidFill>
              </a:rPr>
              <a:t>Felicia</a:t>
            </a:r>
          </a:p>
          <a:p>
            <a:pPr lvl="0">
              <a:spcBef>
                <a:spcPts val="0"/>
              </a:spcBef>
              <a:buNone/>
            </a:pPr>
            <a:endParaRPr/>
          </a:p>
        </p:txBody>
      </p:sp>
      <p:sp>
        <p:nvSpPr>
          <p:cNvPr id="240" name="Shape 24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Shape 248"/>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Clr>
                <a:schemeClr val="dk1"/>
              </a:buClr>
              <a:buSzPct val="100000"/>
              <a:buFont typeface="Arial"/>
              <a:buNone/>
            </a:pPr>
            <a:r>
              <a:rPr lang="en" sz="1100">
                <a:solidFill>
                  <a:schemeClr val="dk1"/>
                </a:solidFill>
              </a:rPr>
              <a:t>Felicia</a:t>
            </a:r>
          </a:p>
          <a:p>
            <a:pPr lvl="0">
              <a:spcBef>
                <a:spcPts val="0"/>
              </a:spcBef>
              <a:buNone/>
            </a:pPr>
            <a:r>
              <a:rPr lang="en"/>
              <a:t>Mention Middle Schools being Title I schools beginning in 2016-2017</a:t>
            </a:r>
          </a:p>
        </p:txBody>
      </p:sp>
      <p:sp>
        <p:nvSpPr>
          <p:cNvPr id="249" name="Shape 24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Shape 25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6" name="Shape 25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Shape 13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9" name="Shape 13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Emily - there are lots of ways that we support students, the purpose of this presentation is to talk about where we are in building a multi-tiered system of supports for students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Shape 14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6" name="Shape 14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Emily - MTSS is a framework used to structure how we support students to achieve these universal goals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Shape 15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2" name="Shape 15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Eboney</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Shape 15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9" name="Shape 15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Eboney</a:t>
            </a:r>
          </a:p>
          <a:p>
            <a:pPr lvl="0">
              <a:spcBef>
                <a:spcPts val="0"/>
              </a:spcBef>
              <a:buNone/>
            </a:pPr>
            <a:endParaRPr/>
          </a:p>
          <a:p>
            <a:pPr lvl="0">
              <a:spcBef>
                <a:spcPts val="0"/>
              </a:spcBef>
              <a:buNone/>
            </a:pPr>
            <a:r>
              <a:rPr lang="en"/>
              <a:t>Mention township grants as an example of community partnering. </a:t>
            </a:r>
          </a:p>
          <a:p>
            <a:pPr lvl="0">
              <a:spcBef>
                <a:spcPts val="0"/>
              </a:spcBef>
              <a:buNone/>
            </a:pPr>
            <a:r>
              <a:rPr lang="en"/>
              <a:t>-provide internships and scholarships</a:t>
            </a:r>
          </a:p>
          <a:p>
            <a:pPr lvl="0">
              <a:spcBef>
                <a:spcPts val="0"/>
              </a:spcBef>
              <a:buNone/>
            </a:pPr>
            <a:r>
              <a:rPr lang="en"/>
              <a:t>-Friday Night place</a:t>
            </a:r>
          </a:p>
          <a:p>
            <a:pPr lvl="0">
              <a:spcBef>
                <a:spcPts val="0"/>
              </a:spcBef>
              <a:buNone/>
            </a:pPr>
            <a:r>
              <a:rPr lang="en"/>
              <a:t>-RBT workshops (growth mindset discussion with parents)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Shape 16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6" name="Shape 16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Carrie</a:t>
            </a:r>
          </a:p>
          <a:p>
            <a:pPr lvl="0">
              <a:spcBef>
                <a:spcPts val="0"/>
              </a:spcBef>
              <a:buNone/>
            </a:pPr>
            <a:endParaRPr/>
          </a:p>
          <a:p>
            <a:pPr lvl="0" rtl="0">
              <a:spcBef>
                <a:spcPts val="0"/>
              </a:spcBef>
              <a:buNone/>
            </a:pPr>
            <a:r>
              <a:rPr lang="en"/>
              <a:t>Tier 3 supports provided by a myriad of staff, including special education teachers.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Shape 17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3" name="Shape 17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Felicia</a:t>
            </a:r>
          </a:p>
          <a:p>
            <a:pPr lvl="0">
              <a:spcBef>
                <a:spcPts val="0"/>
              </a:spcBef>
              <a:buNone/>
            </a:pPr>
            <a:r>
              <a:rPr lang="en"/>
              <a:t>Began PBIS  implementation in 2008. Each elementary school has a designated PBIS internal coach and a team that meets bi-weekly. The responsibilities of the building-based PBIS Teams are to:</a:t>
            </a:r>
          </a:p>
          <a:p>
            <a:pPr lvl="0">
              <a:spcBef>
                <a:spcPts val="0"/>
              </a:spcBef>
              <a:buNone/>
            </a:pPr>
            <a:endParaRPr/>
          </a:p>
          <a:p>
            <a:pPr lvl="0">
              <a:spcBef>
                <a:spcPts val="0"/>
              </a:spcBef>
              <a:buNone/>
            </a:pPr>
            <a:r>
              <a:rPr lang="en"/>
              <a:t>● Develop, lead implementation of, and reinforcement of 3-5 school-wide expectations</a:t>
            </a:r>
          </a:p>
          <a:p>
            <a:pPr lvl="0">
              <a:spcBef>
                <a:spcPts val="0"/>
              </a:spcBef>
              <a:buNone/>
            </a:pPr>
            <a:endParaRPr/>
          </a:p>
          <a:p>
            <a:pPr lvl="0">
              <a:spcBef>
                <a:spcPts val="0"/>
              </a:spcBef>
              <a:buNone/>
            </a:pPr>
            <a:r>
              <a:rPr lang="en"/>
              <a:t>● Review, and revise as needed, the behavioral matrix</a:t>
            </a:r>
          </a:p>
          <a:p>
            <a:pPr lvl="0">
              <a:spcBef>
                <a:spcPts val="0"/>
              </a:spcBef>
              <a:buNone/>
            </a:pPr>
            <a:endParaRPr/>
          </a:p>
          <a:p>
            <a:pPr lvl="0">
              <a:spcBef>
                <a:spcPts val="0"/>
              </a:spcBef>
              <a:buNone/>
            </a:pPr>
            <a:r>
              <a:rPr lang="en"/>
              <a:t>● Coordinate and evaluate school-wide social emotional teaching</a:t>
            </a:r>
          </a:p>
          <a:p>
            <a:pPr lvl="0">
              <a:spcBef>
                <a:spcPts val="0"/>
              </a:spcBef>
              <a:buNone/>
            </a:pPr>
            <a:endParaRPr/>
          </a:p>
          <a:p>
            <a:pPr lvl="0">
              <a:spcBef>
                <a:spcPts val="0"/>
              </a:spcBef>
              <a:buNone/>
            </a:pPr>
            <a:r>
              <a:rPr lang="en"/>
              <a:t>● Complete required assessments</a:t>
            </a:r>
          </a:p>
          <a:p>
            <a:pPr lvl="0">
              <a:spcBef>
                <a:spcPts val="0"/>
              </a:spcBef>
              <a:buNone/>
            </a:pPr>
            <a:endParaRPr/>
          </a:p>
          <a:p>
            <a:pPr lvl="0">
              <a:spcBef>
                <a:spcPts val="0"/>
              </a:spcBef>
              <a:buNone/>
            </a:pPr>
            <a:r>
              <a:rPr lang="en"/>
              <a:t>● Enter and manage the building behavior data in SWIS</a:t>
            </a:r>
          </a:p>
          <a:p>
            <a:pPr lvl="0">
              <a:spcBef>
                <a:spcPts val="0"/>
              </a:spcBef>
              <a:buNone/>
            </a:pPr>
            <a:endParaRPr/>
          </a:p>
          <a:p>
            <a:pPr lvl="0">
              <a:spcBef>
                <a:spcPts val="0"/>
              </a:spcBef>
              <a:buNone/>
            </a:pPr>
            <a:r>
              <a:rPr lang="en"/>
              <a:t>● Assist with the building reinforcement system</a:t>
            </a:r>
          </a:p>
          <a:p>
            <a:pPr lvl="0">
              <a:spcBef>
                <a:spcPts val="0"/>
              </a:spcBef>
              <a:buNone/>
            </a:pPr>
            <a:endParaRPr/>
          </a:p>
          <a:p>
            <a:pPr lvl="0">
              <a:spcBef>
                <a:spcPts val="0"/>
              </a:spcBef>
              <a:buNone/>
            </a:pPr>
            <a:r>
              <a:rPr lang="en"/>
              <a:t>● Share data with building staff monthly</a:t>
            </a:r>
          </a:p>
          <a:p>
            <a:pPr lvl="0">
              <a:spcBef>
                <a:spcPts val="0"/>
              </a:spcBef>
              <a:buNone/>
            </a:pPr>
            <a:endParaRPr/>
          </a:p>
          <a:p>
            <a:pPr lvl="0">
              <a:spcBef>
                <a:spcPts val="0"/>
              </a:spcBef>
              <a:buNone/>
            </a:pPr>
            <a:r>
              <a:rPr lang="en"/>
              <a:t>● Assist with communication of upcoming PBIS activities</a:t>
            </a:r>
          </a:p>
          <a:p>
            <a:pPr lvl="0">
              <a:spcBef>
                <a:spcPts val="0"/>
              </a:spcBef>
              <a:buNone/>
            </a:pPr>
            <a:endParaRPr/>
          </a:p>
          <a:p>
            <a:pPr lvl="0">
              <a:spcBef>
                <a:spcPts val="0"/>
              </a:spcBef>
              <a:buNone/>
            </a:pPr>
            <a:r>
              <a:rPr lang="en"/>
              <a:t>● Engage families and community in PBIS objectives and activities</a:t>
            </a:r>
          </a:p>
          <a:p>
            <a:pPr lvl="0">
              <a:spcBef>
                <a:spcPts val="0"/>
              </a:spcBef>
              <a:buNone/>
            </a:pPr>
            <a:endParaRPr/>
          </a:p>
          <a:p>
            <a:pPr lvl="0">
              <a:spcBef>
                <a:spcPts val="0"/>
              </a:spcBef>
              <a:buNone/>
            </a:pPr>
            <a:r>
              <a:rPr lang="en"/>
              <a:t>● Develop and implement Tier 2 interventions (CICO, Mentoring, etc.)</a:t>
            </a:r>
          </a:p>
          <a:p>
            <a:pPr lvl="0">
              <a:spcBef>
                <a:spcPts val="0"/>
              </a:spcBef>
              <a:buNone/>
            </a:pPr>
            <a:endParaRPr/>
          </a:p>
          <a:p>
            <a:pPr lvl="0">
              <a:spcBef>
                <a:spcPts val="0"/>
              </a:spcBef>
              <a:buNone/>
            </a:pPr>
            <a:r>
              <a:rPr lang="en"/>
              <a:t>● Review student-level data to determine students in need of Tier 2</a:t>
            </a:r>
          </a:p>
          <a:p>
            <a:pPr lvl="0">
              <a:spcBef>
                <a:spcPts val="0"/>
              </a:spcBef>
              <a:buNone/>
            </a:pPr>
            <a:endParaRPr/>
          </a:p>
          <a:p>
            <a:pPr lvl="0">
              <a:spcBef>
                <a:spcPts val="0"/>
              </a:spcBef>
              <a:buNone/>
            </a:pPr>
            <a:r>
              <a:rPr lang="en"/>
              <a:t>● Assign students in need of Tier 2 behavioral support to appropriate interventions</a:t>
            </a:r>
          </a:p>
          <a:p>
            <a:pPr lvl="0">
              <a:spcBef>
                <a:spcPts val="0"/>
              </a:spcBef>
              <a:buNone/>
            </a:pPr>
            <a:endParaRPr/>
          </a:p>
          <a:p>
            <a:pPr lvl="0">
              <a:spcBef>
                <a:spcPts val="0"/>
              </a:spcBef>
              <a:buNone/>
            </a:pPr>
            <a:r>
              <a:rPr lang="en"/>
              <a:t>● Review the effectiveness of the Tier 2 interventions</a:t>
            </a:r>
          </a:p>
          <a:p>
            <a:pPr lvl="0">
              <a:spcBef>
                <a:spcPts val="0"/>
              </a:spcBef>
              <a:buNone/>
            </a:pPr>
            <a:endParaRPr/>
          </a:p>
          <a:p>
            <a:pPr lvl="0">
              <a:spcBef>
                <a:spcPts val="0"/>
              </a:spcBef>
              <a:buNone/>
            </a:pPr>
            <a:r>
              <a:rPr lang="en"/>
              <a:t>● Adjust Tier 2 interventions as necessary</a:t>
            </a:r>
          </a:p>
          <a:p>
            <a:pPr lvl="0">
              <a:spcBef>
                <a:spcPts val="0"/>
              </a:spcBef>
              <a:buNone/>
            </a:pPr>
            <a:endParaRPr/>
          </a:p>
          <a:p>
            <a:pPr lvl="0">
              <a:spcBef>
                <a:spcPts val="0"/>
              </a:spcBef>
              <a:buNone/>
            </a:pPr>
            <a:r>
              <a:rPr lang="en"/>
              <a:t>● Serve as a liaison between team and staff members</a:t>
            </a:r>
          </a:p>
          <a:p>
            <a:pPr lvl="0">
              <a:spcBef>
                <a:spcPts val="0"/>
              </a:spcBef>
              <a:buNone/>
            </a:pPr>
            <a:endParaRPr/>
          </a:p>
          <a:p>
            <a:pPr lvl="0">
              <a:spcBef>
                <a:spcPts val="0"/>
              </a:spcBef>
              <a:buNone/>
            </a:pPr>
            <a:endParaRPr/>
          </a:p>
          <a:p>
            <a:pPr lvl="0">
              <a:spcBef>
                <a:spcPts val="0"/>
              </a:spcBef>
              <a:buNone/>
            </a:pPr>
            <a:endParaRPr/>
          </a:p>
          <a:p>
            <a:pPr lvl="0">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Shape 17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9" name="Shape 17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Emily - common benchmark meeting protocol to talk about academics and behavior in the same space at the same time, building consistency and common processes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Shape 18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5" name="Shape 18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Felicia</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bg>
      <p:bgPr>
        <a:solidFill>
          <a:schemeClr val="dk1"/>
        </a:solidFill>
        <a:effectLst/>
      </p:bgPr>
    </p:bg>
    <p:spTree>
      <p:nvGrpSpPr>
        <p:cNvPr id="1" name="Shape 9"/>
        <p:cNvGrpSpPr/>
        <p:nvPr/>
      </p:nvGrpSpPr>
      <p:grpSpPr>
        <a:xfrm>
          <a:off x="0" y="0"/>
          <a:ext cx="0" cy="0"/>
          <a:chOff x="0" y="0"/>
          <a:chExt cx="0" cy="0"/>
        </a:xfrm>
      </p:grpSpPr>
      <p:cxnSp>
        <p:nvCxnSpPr>
          <p:cNvPr id="10" name="Shape 10"/>
          <p:cNvCxnSpPr/>
          <p:nvPr/>
        </p:nvCxnSpPr>
        <p:spPr>
          <a:xfrm>
            <a:off x="0" y="3997533"/>
            <a:ext cx="9144000" cy="0"/>
          </a:xfrm>
          <a:prstGeom prst="straightConnector1">
            <a:avLst/>
          </a:prstGeom>
          <a:noFill/>
          <a:ln w="19050" cap="flat" cmpd="sng">
            <a:solidFill>
              <a:schemeClr val="lt2"/>
            </a:solidFill>
            <a:prstDash val="solid"/>
            <a:round/>
            <a:headEnd type="none" w="med" len="med"/>
            <a:tailEnd type="none" w="med" len="med"/>
          </a:ln>
        </p:spPr>
      </p:cxnSp>
      <p:sp>
        <p:nvSpPr>
          <p:cNvPr id="11" name="Shape 11"/>
          <p:cNvSpPr txBox="1">
            <a:spLocks noGrp="1"/>
          </p:cNvSpPr>
          <p:nvPr>
            <p:ph type="ctrTitle"/>
          </p:nvPr>
        </p:nvSpPr>
        <p:spPr>
          <a:xfrm>
            <a:off x="510450" y="1676400"/>
            <a:ext cx="8123100" cy="2118000"/>
          </a:xfrm>
          <a:prstGeom prst="rect">
            <a:avLst/>
          </a:prstGeom>
        </p:spPr>
        <p:txBody>
          <a:bodyPr lIns="91425" tIns="91425" rIns="91425" bIns="91425" anchor="b" anchorCtr="0"/>
          <a:lstStyle>
            <a:lvl1pPr lvl="0">
              <a:spcBef>
                <a:spcPts val="0"/>
              </a:spcBef>
              <a:buClr>
                <a:schemeClr val="lt1"/>
              </a:buClr>
              <a:buSzPct val="100000"/>
              <a:defRPr sz="4800">
                <a:solidFill>
                  <a:schemeClr val="lt1"/>
                </a:solidFill>
              </a:defRPr>
            </a:lvl1pPr>
            <a:lvl2pPr lvl="1">
              <a:spcBef>
                <a:spcPts val="0"/>
              </a:spcBef>
              <a:buClr>
                <a:schemeClr val="lt1"/>
              </a:buClr>
              <a:buSzPct val="100000"/>
              <a:defRPr sz="4800">
                <a:solidFill>
                  <a:schemeClr val="lt1"/>
                </a:solidFill>
              </a:defRPr>
            </a:lvl2pPr>
            <a:lvl3pPr lvl="2">
              <a:spcBef>
                <a:spcPts val="0"/>
              </a:spcBef>
              <a:buClr>
                <a:schemeClr val="lt1"/>
              </a:buClr>
              <a:buSzPct val="100000"/>
              <a:defRPr sz="4800">
                <a:solidFill>
                  <a:schemeClr val="lt1"/>
                </a:solidFill>
              </a:defRPr>
            </a:lvl3pPr>
            <a:lvl4pPr lvl="3">
              <a:spcBef>
                <a:spcPts val="0"/>
              </a:spcBef>
              <a:buClr>
                <a:schemeClr val="lt1"/>
              </a:buClr>
              <a:buSzPct val="100000"/>
              <a:defRPr sz="4800">
                <a:solidFill>
                  <a:schemeClr val="lt1"/>
                </a:solidFill>
              </a:defRPr>
            </a:lvl4pPr>
            <a:lvl5pPr lvl="4">
              <a:spcBef>
                <a:spcPts val="0"/>
              </a:spcBef>
              <a:buClr>
                <a:schemeClr val="lt1"/>
              </a:buClr>
              <a:buSzPct val="100000"/>
              <a:defRPr sz="4800">
                <a:solidFill>
                  <a:schemeClr val="lt1"/>
                </a:solidFill>
              </a:defRPr>
            </a:lvl5pPr>
            <a:lvl6pPr lvl="5">
              <a:spcBef>
                <a:spcPts val="0"/>
              </a:spcBef>
              <a:buClr>
                <a:schemeClr val="lt1"/>
              </a:buClr>
              <a:buSzPct val="100000"/>
              <a:defRPr sz="4800">
                <a:solidFill>
                  <a:schemeClr val="lt1"/>
                </a:solidFill>
              </a:defRPr>
            </a:lvl6pPr>
            <a:lvl7pPr lvl="6">
              <a:spcBef>
                <a:spcPts val="0"/>
              </a:spcBef>
              <a:buClr>
                <a:schemeClr val="lt1"/>
              </a:buClr>
              <a:buSzPct val="100000"/>
              <a:defRPr sz="4800">
                <a:solidFill>
                  <a:schemeClr val="lt1"/>
                </a:solidFill>
              </a:defRPr>
            </a:lvl7pPr>
            <a:lvl8pPr lvl="7">
              <a:spcBef>
                <a:spcPts val="0"/>
              </a:spcBef>
              <a:buClr>
                <a:schemeClr val="lt1"/>
              </a:buClr>
              <a:buSzPct val="100000"/>
              <a:defRPr sz="4800">
                <a:solidFill>
                  <a:schemeClr val="lt1"/>
                </a:solidFill>
              </a:defRPr>
            </a:lvl8pPr>
            <a:lvl9pPr lvl="8">
              <a:spcBef>
                <a:spcPts val="0"/>
              </a:spcBef>
              <a:buClr>
                <a:schemeClr val="lt1"/>
              </a:buClr>
              <a:buSzPct val="100000"/>
              <a:defRPr sz="4800">
                <a:solidFill>
                  <a:schemeClr val="lt1"/>
                </a:solidFill>
              </a:defRPr>
            </a:lvl9pPr>
          </a:lstStyle>
          <a:p>
            <a:endParaRPr/>
          </a:p>
        </p:txBody>
      </p:sp>
      <p:sp>
        <p:nvSpPr>
          <p:cNvPr id="12" name="Shape 12"/>
          <p:cNvSpPr txBox="1">
            <a:spLocks noGrp="1"/>
          </p:cNvSpPr>
          <p:nvPr>
            <p:ph type="subTitle" idx="1"/>
          </p:nvPr>
        </p:nvSpPr>
        <p:spPr>
          <a:xfrm>
            <a:off x="510450" y="4243083"/>
            <a:ext cx="8123100" cy="840000"/>
          </a:xfrm>
          <a:prstGeom prst="rect">
            <a:avLst/>
          </a:prstGeom>
        </p:spPr>
        <p:txBody>
          <a:bodyPr lIns="91425" tIns="91425" rIns="91425" bIns="91425" anchor="t" anchorCtr="0"/>
          <a:lstStyle>
            <a:lvl1pPr lvl="0">
              <a:lnSpc>
                <a:spcPct val="100000"/>
              </a:lnSpc>
              <a:spcBef>
                <a:spcPts val="0"/>
              </a:spcBef>
              <a:spcAft>
                <a:spcPts val="0"/>
              </a:spcAft>
              <a:buClr>
                <a:schemeClr val="lt1"/>
              </a:buClr>
              <a:buSzPct val="100000"/>
              <a:buNone/>
              <a:defRPr sz="2400">
                <a:solidFill>
                  <a:schemeClr val="lt1"/>
                </a:solidFill>
              </a:defRPr>
            </a:lvl1pPr>
            <a:lvl2pPr lvl="1">
              <a:lnSpc>
                <a:spcPct val="100000"/>
              </a:lnSpc>
              <a:spcBef>
                <a:spcPts val="0"/>
              </a:spcBef>
              <a:spcAft>
                <a:spcPts val="0"/>
              </a:spcAft>
              <a:buClr>
                <a:schemeClr val="lt1"/>
              </a:buClr>
              <a:buSzPct val="100000"/>
              <a:buNone/>
              <a:defRPr sz="2400">
                <a:solidFill>
                  <a:schemeClr val="lt1"/>
                </a:solidFill>
              </a:defRPr>
            </a:lvl2pPr>
            <a:lvl3pPr lvl="2">
              <a:lnSpc>
                <a:spcPct val="100000"/>
              </a:lnSpc>
              <a:spcBef>
                <a:spcPts val="0"/>
              </a:spcBef>
              <a:spcAft>
                <a:spcPts val="0"/>
              </a:spcAft>
              <a:buClr>
                <a:schemeClr val="lt1"/>
              </a:buClr>
              <a:buSzPct val="100000"/>
              <a:buNone/>
              <a:defRPr sz="2400">
                <a:solidFill>
                  <a:schemeClr val="lt1"/>
                </a:solidFill>
              </a:defRPr>
            </a:lvl3pPr>
            <a:lvl4pPr lvl="3">
              <a:lnSpc>
                <a:spcPct val="100000"/>
              </a:lnSpc>
              <a:spcBef>
                <a:spcPts val="0"/>
              </a:spcBef>
              <a:spcAft>
                <a:spcPts val="0"/>
              </a:spcAft>
              <a:buClr>
                <a:schemeClr val="lt1"/>
              </a:buClr>
              <a:buSzPct val="100000"/>
              <a:buNone/>
              <a:defRPr sz="2400">
                <a:solidFill>
                  <a:schemeClr val="lt1"/>
                </a:solidFill>
              </a:defRPr>
            </a:lvl4pPr>
            <a:lvl5pPr lvl="4">
              <a:lnSpc>
                <a:spcPct val="100000"/>
              </a:lnSpc>
              <a:spcBef>
                <a:spcPts val="0"/>
              </a:spcBef>
              <a:spcAft>
                <a:spcPts val="0"/>
              </a:spcAft>
              <a:buClr>
                <a:schemeClr val="lt1"/>
              </a:buClr>
              <a:buSzPct val="100000"/>
              <a:buNone/>
              <a:defRPr sz="2400">
                <a:solidFill>
                  <a:schemeClr val="lt1"/>
                </a:solidFill>
              </a:defRPr>
            </a:lvl5pPr>
            <a:lvl6pPr lvl="5">
              <a:lnSpc>
                <a:spcPct val="100000"/>
              </a:lnSpc>
              <a:spcBef>
                <a:spcPts val="0"/>
              </a:spcBef>
              <a:spcAft>
                <a:spcPts val="0"/>
              </a:spcAft>
              <a:buClr>
                <a:schemeClr val="lt1"/>
              </a:buClr>
              <a:buSzPct val="100000"/>
              <a:buNone/>
              <a:defRPr sz="2400">
                <a:solidFill>
                  <a:schemeClr val="lt1"/>
                </a:solidFill>
              </a:defRPr>
            </a:lvl6pPr>
            <a:lvl7pPr lvl="6">
              <a:lnSpc>
                <a:spcPct val="100000"/>
              </a:lnSpc>
              <a:spcBef>
                <a:spcPts val="0"/>
              </a:spcBef>
              <a:spcAft>
                <a:spcPts val="0"/>
              </a:spcAft>
              <a:buClr>
                <a:schemeClr val="lt1"/>
              </a:buClr>
              <a:buSzPct val="100000"/>
              <a:buNone/>
              <a:defRPr sz="2400">
                <a:solidFill>
                  <a:schemeClr val="lt1"/>
                </a:solidFill>
              </a:defRPr>
            </a:lvl7pPr>
            <a:lvl8pPr lvl="7">
              <a:lnSpc>
                <a:spcPct val="100000"/>
              </a:lnSpc>
              <a:spcBef>
                <a:spcPts val="0"/>
              </a:spcBef>
              <a:spcAft>
                <a:spcPts val="0"/>
              </a:spcAft>
              <a:buClr>
                <a:schemeClr val="lt1"/>
              </a:buClr>
              <a:buSzPct val="100000"/>
              <a:buNone/>
              <a:defRPr sz="2400">
                <a:solidFill>
                  <a:schemeClr val="lt1"/>
                </a:solidFill>
              </a:defRPr>
            </a:lvl8pPr>
            <a:lvl9pPr lvl="8">
              <a:lnSpc>
                <a:spcPct val="100000"/>
              </a:lnSpc>
              <a:spcBef>
                <a:spcPts val="0"/>
              </a:spcBef>
              <a:spcAft>
                <a:spcPts val="0"/>
              </a:spcAft>
              <a:buClr>
                <a:schemeClr val="lt1"/>
              </a:buClr>
              <a:buSzPct val="100000"/>
              <a:buNone/>
              <a:defRPr sz="2400">
                <a:solidFill>
                  <a:schemeClr val="lt1"/>
                </a:solidFill>
              </a:defRPr>
            </a:lvl9pPr>
          </a:lstStyle>
          <a:p>
            <a:endParaRPr/>
          </a:p>
        </p:txBody>
      </p:sp>
      <p:sp>
        <p:nvSpPr>
          <p:cNvPr id="13" name="Shape 13"/>
          <p:cNvSpPr txBox="1">
            <a:spLocks noGrp="1"/>
          </p:cNvSpPr>
          <p:nvPr>
            <p:ph type="sldNum" idx="12"/>
          </p:nvPr>
        </p:nvSpPr>
        <p:spPr>
          <a:xfrm>
            <a:off x="8472457" y="6217622"/>
            <a:ext cx="548700" cy="5247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8"/>
        <p:cNvGrpSpPr/>
        <p:nvPr/>
      </p:nvGrpSpPr>
      <p:grpSpPr>
        <a:xfrm>
          <a:off x="0" y="0"/>
          <a:ext cx="0" cy="0"/>
          <a:chOff x="0" y="0"/>
          <a:chExt cx="0" cy="0"/>
        </a:xfrm>
      </p:grpSpPr>
      <p:sp>
        <p:nvSpPr>
          <p:cNvPr id="49" name="Shape 49"/>
          <p:cNvSpPr/>
          <p:nvPr/>
        </p:nvSpPr>
        <p:spPr>
          <a:xfrm>
            <a:off x="0" y="6727600"/>
            <a:ext cx="9144000" cy="130500"/>
          </a:xfrm>
          <a:prstGeom prst="rect">
            <a:avLst/>
          </a:prstGeom>
          <a:solidFill>
            <a:schemeClr val="lt2"/>
          </a:solidFill>
          <a:ln>
            <a:noFill/>
          </a:ln>
        </p:spPr>
        <p:txBody>
          <a:bodyPr lIns="91425" tIns="91425" rIns="91425" bIns="91425" anchor="ctr" anchorCtr="0">
            <a:noAutofit/>
          </a:bodyPr>
          <a:lstStyle/>
          <a:p>
            <a:pPr lvl="0">
              <a:spcBef>
                <a:spcPts val="0"/>
              </a:spcBef>
              <a:buNone/>
            </a:pPr>
            <a:endParaRPr/>
          </a:p>
        </p:txBody>
      </p:sp>
      <p:sp>
        <p:nvSpPr>
          <p:cNvPr id="50" name="Shape 50"/>
          <p:cNvSpPr txBox="1">
            <a:spLocks noGrp="1"/>
          </p:cNvSpPr>
          <p:nvPr>
            <p:ph type="title"/>
          </p:nvPr>
        </p:nvSpPr>
        <p:spPr>
          <a:xfrm>
            <a:off x="311700" y="1321966"/>
            <a:ext cx="8520600" cy="2557200"/>
          </a:xfrm>
          <a:prstGeom prst="rect">
            <a:avLst/>
          </a:prstGeom>
        </p:spPr>
        <p:txBody>
          <a:bodyPr lIns="91425" tIns="91425" rIns="91425" bIns="91425" anchor="ctr" anchorCtr="0"/>
          <a:lstStyle>
            <a:lvl1pPr lvl="0" algn="ctr">
              <a:spcBef>
                <a:spcPts val="0"/>
              </a:spcBef>
              <a:buSzPct val="100000"/>
              <a:defRPr sz="14000" b="1"/>
            </a:lvl1pPr>
            <a:lvl2pPr lvl="1" algn="ctr">
              <a:spcBef>
                <a:spcPts val="0"/>
              </a:spcBef>
              <a:buSzPct val="100000"/>
              <a:defRPr sz="14000" b="1"/>
            </a:lvl2pPr>
            <a:lvl3pPr lvl="2" algn="ctr">
              <a:spcBef>
                <a:spcPts val="0"/>
              </a:spcBef>
              <a:buSzPct val="100000"/>
              <a:defRPr sz="14000" b="1"/>
            </a:lvl3pPr>
            <a:lvl4pPr lvl="3" algn="ctr">
              <a:spcBef>
                <a:spcPts val="0"/>
              </a:spcBef>
              <a:buSzPct val="100000"/>
              <a:defRPr sz="14000" b="1"/>
            </a:lvl4pPr>
            <a:lvl5pPr lvl="4" algn="ctr">
              <a:spcBef>
                <a:spcPts val="0"/>
              </a:spcBef>
              <a:buSzPct val="100000"/>
              <a:defRPr sz="14000" b="1"/>
            </a:lvl5pPr>
            <a:lvl6pPr lvl="5" algn="ctr">
              <a:spcBef>
                <a:spcPts val="0"/>
              </a:spcBef>
              <a:buSzPct val="100000"/>
              <a:defRPr sz="14000" b="1"/>
            </a:lvl6pPr>
            <a:lvl7pPr lvl="6" algn="ctr">
              <a:spcBef>
                <a:spcPts val="0"/>
              </a:spcBef>
              <a:buSzPct val="100000"/>
              <a:defRPr sz="14000" b="1"/>
            </a:lvl7pPr>
            <a:lvl8pPr lvl="7" algn="ctr">
              <a:spcBef>
                <a:spcPts val="0"/>
              </a:spcBef>
              <a:buSzPct val="100000"/>
              <a:defRPr sz="14000" b="1"/>
            </a:lvl8pPr>
            <a:lvl9pPr lvl="8" algn="ctr">
              <a:spcBef>
                <a:spcPts val="0"/>
              </a:spcBef>
              <a:buSzPct val="100000"/>
              <a:defRPr sz="14000" b="1"/>
            </a:lvl9pPr>
          </a:lstStyle>
          <a:p>
            <a:endParaRPr/>
          </a:p>
        </p:txBody>
      </p:sp>
      <p:sp>
        <p:nvSpPr>
          <p:cNvPr id="51" name="Shape 51"/>
          <p:cNvSpPr txBox="1">
            <a:spLocks noGrp="1"/>
          </p:cNvSpPr>
          <p:nvPr>
            <p:ph type="body" idx="1"/>
          </p:nvPr>
        </p:nvSpPr>
        <p:spPr>
          <a:xfrm>
            <a:off x="311700" y="4095066"/>
            <a:ext cx="8520600" cy="12024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52" name="Shape 52"/>
          <p:cNvSpPr txBox="1">
            <a:spLocks noGrp="1"/>
          </p:cNvSpPr>
          <p:nvPr>
            <p:ph type="sldNum" idx="12"/>
          </p:nvPr>
        </p:nvSpPr>
        <p:spPr>
          <a:xfrm>
            <a:off x="8472457" y="6217622"/>
            <a:ext cx="548700" cy="5247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3"/>
        <p:cNvGrpSpPr/>
        <p:nvPr/>
      </p:nvGrpSpPr>
      <p:grpSpPr>
        <a:xfrm>
          <a:off x="0" y="0"/>
          <a:ext cx="0" cy="0"/>
          <a:chOff x="0" y="0"/>
          <a:chExt cx="0" cy="0"/>
        </a:xfrm>
      </p:grpSpPr>
      <p:sp>
        <p:nvSpPr>
          <p:cNvPr id="54" name="Shape 54"/>
          <p:cNvSpPr txBox="1">
            <a:spLocks noGrp="1"/>
          </p:cNvSpPr>
          <p:nvPr>
            <p:ph type="sldNum" idx="12"/>
          </p:nvPr>
        </p:nvSpPr>
        <p:spPr>
          <a:xfrm>
            <a:off x="8472457" y="6217622"/>
            <a:ext cx="548700" cy="5247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3" name="Shape 63"/>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5" name="Shape 65"/>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6" name="Shape 66"/>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 sz="1200" b="0" i="0" u="none" strike="noStrike" cap="none">
                <a:solidFill>
                  <a:srgbClr val="888888"/>
                </a:solidFill>
                <a:latin typeface="Calibri"/>
                <a:ea typeface="Calibri"/>
                <a:cs typeface="Calibri"/>
                <a:sym typeface="Calibri"/>
              </a:rPr>
              <a:t>‹#›</a:t>
            </a:fld>
            <a:endParaRPr lang="en"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67"/>
        <p:cNvGrpSpPr/>
        <p:nvPr/>
      </p:nvGrpSpPr>
      <p:grpSpPr>
        <a:xfrm>
          <a:off x="0" y="0"/>
          <a:ext cx="0" cy="0"/>
          <a:chOff x="0" y="0"/>
          <a:chExt cx="0" cy="0"/>
        </a:xfrm>
      </p:grpSpPr>
      <p:sp>
        <p:nvSpPr>
          <p:cNvPr id="68" name="Shape 68"/>
          <p:cNvSpPr txBox="1">
            <a:spLocks noGrp="1"/>
          </p:cNvSpPr>
          <p:nvPr>
            <p:ph type="ctrTitle"/>
          </p:nvPr>
        </p:nvSpPr>
        <p:spPr>
          <a:xfrm>
            <a:off x="685800" y="2130425"/>
            <a:ext cx="7772400" cy="1470024"/>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9" name="Shape 69"/>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lstStyle>
            <a:lvl1pPr marL="0" marR="0" lvl="0" indent="0" algn="ctr" rtl="0">
              <a:spcBef>
                <a:spcPts val="640"/>
              </a:spcBef>
              <a:buClr>
                <a:srgbClr val="888888"/>
              </a:buClr>
              <a:buFont typeface="Arial"/>
              <a:buNone/>
              <a:defRPr sz="3200" b="0" i="0" u="none" strike="noStrike" cap="none">
                <a:solidFill>
                  <a:srgbClr val="888888"/>
                </a:solidFill>
                <a:latin typeface="Calibri"/>
                <a:ea typeface="Calibri"/>
                <a:cs typeface="Calibri"/>
                <a:sym typeface="Calibri"/>
              </a:defRPr>
            </a:lvl1pPr>
            <a:lvl2pPr marL="457200" marR="0" lvl="1" indent="0" algn="ctr" rtl="0">
              <a:spcBef>
                <a:spcPts val="560"/>
              </a:spcBef>
              <a:buClr>
                <a:srgbClr val="888888"/>
              </a:buClr>
              <a:buFont typeface="Arial"/>
              <a:buNone/>
              <a:defRPr sz="2800" b="0" i="0" u="none" strike="noStrike" cap="none">
                <a:solidFill>
                  <a:srgbClr val="888888"/>
                </a:solidFill>
                <a:latin typeface="Calibri"/>
                <a:ea typeface="Calibri"/>
                <a:cs typeface="Calibri"/>
                <a:sym typeface="Calibri"/>
              </a:defRPr>
            </a:lvl2pPr>
            <a:lvl3pPr marL="914400" marR="0" lvl="2" indent="0" algn="ctr" rtl="0">
              <a:spcBef>
                <a:spcPts val="480"/>
              </a:spcBef>
              <a:buClr>
                <a:srgbClr val="888888"/>
              </a:buClr>
              <a:buFont typeface="Arial"/>
              <a:buNone/>
              <a:defRPr sz="2400" b="0" i="0" u="none" strike="noStrike" cap="none">
                <a:solidFill>
                  <a:srgbClr val="888888"/>
                </a:solidFill>
                <a:latin typeface="Calibri"/>
                <a:ea typeface="Calibri"/>
                <a:cs typeface="Calibri"/>
                <a:sym typeface="Calibri"/>
              </a:defRPr>
            </a:lvl3pPr>
            <a:lvl4pPr marL="1371600" marR="0" lvl="3"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4pPr>
            <a:lvl5pPr marL="1828800" marR="0" lvl="4"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5pPr>
            <a:lvl6pPr marL="2286000" marR="0" lvl="5"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6pPr>
            <a:lvl7pPr marL="2743200" marR="0" lvl="6"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7pPr>
            <a:lvl8pPr marL="3200400" marR="0" lvl="7"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8pPr>
            <a:lvl9pPr marL="3657600" marR="0" lvl="8"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70" name="Shape 70"/>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2" name="Shape 72"/>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 sz="1200" b="0" i="0" u="none" strike="noStrike" cap="none">
                <a:solidFill>
                  <a:srgbClr val="888888"/>
                </a:solidFill>
                <a:latin typeface="Calibri"/>
                <a:ea typeface="Calibri"/>
                <a:cs typeface="Calibri"/>
                <a:sym typeface="Calibri"/>
              </a:rPr>
              <a:t>‹#›</a:t>
            </a:fld>
            <a:endParaRPr lang="en"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73"/>
        <p:cNvGrpSpPr/>
        <p:nvPr/>
      </p:nvGrpSpPr>
      <p:grpSpPr>
        <a:xfrm>
          <a:off x="0" y="0"/>
          <a:ext cx="0" cy="0"/>
          <a:chOff x="0" y="0"/>
          <a:chExt cx="0" cy="0"/>
        </a:xfrm>
      </p:grpSpPr>
      <p:sp>
        <p:nvSpPr>
          <p:cNvPr id="74" name="Shape 74"/>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marL="0" marR="0" lvl="0" indent="0" algn="l" rtl="0">
              <a:spcBef>
                <a:spcPts val="0"/>
              </a:spcBef>
              <a:buClr>
                <a:schemeClr val="dk1"/>
              </a:buClr>
              <a:buFont typeface="Calibri"/>
              <a:buNone/>
              <a:defRPr sz="4000" b="1"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5" name="Shape 75"/>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marR="0" lvl="0" indent="0" algn="l"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1pPr>
            <a:lvl2pPr marL="457200" marR="0" lvl="1" indent="0" algn="l" rtl="0">
              <a:spcBef>
                <a:spcPts val="360"/>
              </a:spcBef>
              <a:buClr>
                <a:srgbClr val="888888"/>
              </a:buClr>
              <a:buFont typeface="Arial"/>
              <a:buNone/>
              <a:defRPr sz="1800" b="0" i="0" u="none" strike="noStrike" cap="none">
                <a:solidFill>
                  <a:srgbClr val="888888"/>
                </a:solidFill>
                <a:latin typeface="Calibri"/>
                <a:ea typeface="Calibri"/>
                <a:cs typeface="Calibri"/>
                <a:sym typeface="Calibri"/>
              </a:defRPr>
            </a:lvl2pPr>
            <a:lvl3pPr marL="914400" marR="0" lvl="2" indent="0" algn="l" rtl="0">
              <a:spcBef>
                <a:spcPts val="320"/>
              </a:spcBef>
              <a:buClr>
                <a:srgbClr val="888888"/>
              </a:buClr>
              <a:buFont typeface="Arial"/>
              <a:buNone/>
              <a:defRPr sz="1600" b="0" i="0" u="none" strike="noStrike" cap="none">
                <a:solidFill>
                  <a:srgbClr val="888888"/>
                </a:solidFill>
                <a:latin typeface="Calibri"/>
                <a:ea typeface="Calibri"/>
                <a:cs typeface="Calibri"/>
                <a:sym typeface="Calibri"/>
              </a:defRPr>
            </a:lvl3pPr>
            <a:lvl4pPr marL="1371600" marR="0" lvl="3"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4pPr>
            <a:lvl5pPr marL="1828800" marR="0" lvl="4"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5pPr>
            <a:lvl6pPr marL="2286000" marR="0" lvl="5"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6pPr>
            <a:lvl7pPr marL="2743200" marR="0" lvl="6"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7pPr>
            <a:lvl8pPr marL="3200400" marR="0" lvl="7"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8pPr>
            <a:lvl9pPr marL="3657600" marR="0" lvl="8"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76" name="Shape 76"/>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7" name="Shape 77"/>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8" name="Shape 78"/>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 sz="1200" b="0" i="0" u="none" strike="noStrike" cap="none">
                <a:solidFill>
                  <a:srgbClr val="888888"/>
                </a:solidFill>
                <a:latin typeface="Calibri"/>
                <a:ea typeface="Calibri"/>
                <a:cs typeface="Calibri"/>
                <a:sym typeface="Calibri"/>
              </a:rPr>
              <a:t>‹#›</a:t>
            </a:fld>
            <a:endParaRPr lang="en"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81" name="Shape 81"/>
          <p:cNvSpPr txBox="1">
            <a:spLocks noGrp="1"/>
          </p:cNvSpPr>
          <p:nvPr>
            <p:ph type="body" idx="1"/>
          </p:nvPr>
        </p:nvSpPr>
        <p:spPr>
          <a:xfrm>
            <a:off x="457200" y="1600200"/>
            <a:ext cx="4038599" cy="4525963"/>
          </a:xfrm>
          <a:prstGeom prst="rect">
            <a:avLst/>
          </a:prstGeom>
          <a:noFill/>
          <a:ln>
            <a:noFill/>
          </a:ln>
        </p:spPr>
        <p:txBody>
          <a:bodyPr lIns="91425" tIns="91425" rIns="91425" bIns="91425" anchor="t" anchorCtr="0"/>
          <a:lstStyle>
            <a:lvl1pPr marL="342900" marR="0" lvl="0" indent="-16510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2950" marR="0" lvl="1" indent="-13335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2" name="Shape 82"/>
          <p:cNvSpPr txBox="1">
            <a:spLocks noGrp="1"/>
          </p:cNvSpPr>
          <p:nvPr>
            <p:ph type="body" idx="2"/>
          </p:nvPr>
        </p:nvSpPr>
        <p:spPr>
          <a:xfrm>
            <a:off x="4648200" y="1600200"/>
            <a:ext cx="4038599" cy="4525963"/>
          </a:xfrm>
          <a:prstGeom prst="rect">
            <a:avLst/>
          </a:prstGeom>
          <a:noFill/>
          <a:ln>
            <a:noFill/>
          </a:ln>
        </p:spPr>
        <p:txBody>
          <a:bodyPr lIns="91425" tIns="91425" rIns="91425" bIns="91425" anchor="t" anchorCtr="0"/>
          <a:lstStyle>
            <a:lvl1pPr marL="342900" marR="0" lvl="0" indent="-16510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2950" marR="0" lvl="1" indent="-13335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3" name="Shape 83"/>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4" name="Shape 84"/>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5" name="Shape 85"/>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 sz="1200" b="0" i="0" u="none" strike="noStrike" cap="none">
                <a:solidFill>
                  <a:srgbClr val="888888"/>
                </a:solidFill>
                <a:latin typeface="Calibri"/>
                <a:ea typeface="Calibri"/>
                <a:cs typeface="Calibri"/>
                <a:sym typeface="Calibri"/>
              </a:rPr>
              <a:t>‹#›</a:t>
            </a:fld>
            <a:endParaRPr lang="en"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86"/>
        <p:cNvGrpSpPr/>
        <p:nvPr/>
      </p:nvGrpSpPr>
      <p:grpSpPr>
        <a:xfrm>
          <a:off x="0" y="0"/>
          <a:ext cx="0" cy="0"/>
          <a:chOff x="0" y="0"/>
          <a:chExt cx="0" cy="0"/>
        </a:xfrm>
      </p:grpSpPr>
      <p:sp>
        <p:nvSpPr>
          <p:cNvPr id="87" name="Shape 87"/>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88" name="Shape 88"/>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marR="0" lvl="0" indent="0" algn="l" rtl="0">
              <a:spcBef>
                <a:spcPts val="48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spcBef>
                <a:spcPts val="4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spcBef>
                <a:spcPts val="36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89" name="Shape 89"/>
          <p:cNvSpPr txBox="1">
            <a:spLocks noGrp="1"/>
          </p:cNvSpPr>
          <p:nvPr>
            <p:ph type="body" idx="2"/>
          </p:nvPr>
        </p:nvSpPr>
        <p:spPr>
          <a:xfrm>
            <a:off x="457200" y="2174875"/>
            <a:ext cx="4040187" cy="3951287"/>
          </a:xfrm>
          <a:prstGeom prst="rect">
            <a:avLst/>
          </a:prstGeom>
          <a:noFill/>
          <a:ln>
            <a:noFill/>
          </a:ln>
        </p:spPr>
        <p:txBody>
          <a:bodyPr lIns="91425" tIns="91425" rIns="91425" bIns="91425" anchor="t" anchorCtr="0"/>
          <a:lstStyle>
            <a:lvl1pPr marL="342900" marR="0" lvl="0" indent="-1905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742950" marR="0" lvl="1" indent="-15875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2pPr>
            <a:lvl3pPr marL="1143000" marR="0" lvl="2"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600200" marR="0" lvl="3"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4pPr>
            <a:lvl5pPr marL="2057400" marR="0" lvl="4"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90" name="Shape 90"/>
          <p:cNvSpPr txBox="1">
            <a:spLocks noGrp="1"/>
          </p:cNvSpPr>
          <p:nvPr>
            <p:ph type="body" idx="3"/>
          </p:nvPr>
        </p:nvSpPr>
        <p:spPr>
          <a:xfrm>
            <a:off x="4645025" y="1535112"/>
            <a:ext cx="4041774" cy="639762"/>
          </a:xfrm>
          <a:prstGeom prst="rect">
            <a:avLst/>
          </a:prstGeom>
          <a:noFill/>
          <a:ln>
            <a:noFill/>
          </a:ln>
        </p:spPr>
        <p:txBody>
          <a:bodyPr lIns="91425" tIns="91425" rIns="91425" bIns="91425" anchor="b" anchorCtr="0"/>
          <a:lstStyle>
            <a:lvl1pPr marL="0" marR="0" lvl="0" indent="0" algn="l" rtl="0">
              <a:spcBef>
                <a:spcPts val="48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spcBef>
                <a:spcPts val="4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spcBef>
                <a:spcPts val="36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91" name="Shape 91"/>
          <p:cNvSpPr txBox="1">
            <a:spLocks noGrp="1"/>
          </p:cNvSpPr>
          <p:nvPr>
            <p:ph type="body" idx="4"/>
          </p:nvPr>
        </p:nvSpPr>
        <p:spPr>
          <a:xfrm>
            <a:off x="4645025" y="2174875"/>
            <a:ext cx="4041774" cy="3951287"/>
          </a:xfrm>
          <a:prstGeom prst="rect">
            <a:avLst/>
          </a:prstGeom>
          <a:noFill/>
          <a:ln>
            <a:noFill/>
          </a:ln>
        </p:spPr>
        <p:txBody>
          <a:bodyPr lIns="91425" tIns="91425" rIns="91425" bIns="91425" anchor="t" anchorCtr="0"/>
          <a:lstStyle>
            <a:lvl1pPr marL="342900" marR="0" lvl="0" indent="-1905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742950" marR="0" lvl="1" indent="-15875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2pPr>
            <a:lvl3pPr marL="1143000" marR="0" lvl="2"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600200" marR="0" lvl="3"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4pPr>
            <a:lvl5pPr marL="2057400" marR="0" lvl="4"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92" name="Shape 92"/>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93" name="Shape 93"/>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94" name="Shape 94"/>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 sz="1200" b="0" i="0" u="none" strike="noStrike" cap="none">
                <a:solidFill>
                  <a:srgbClr val="888888"/>
                </a:solidFill>
                <a:latin typeface="Calibri"/>
                <a:ea typeface="Calibri"/>
                <a:cs typeface="Calibri"/>
                <a:sym typeface="Calibri"/>
              </a:rPr>
              <a:t>‹#›</a:t>
            </a:fld>
            <a:endParaRPr lang="en"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95"/>
        <p:cNvGrpSpPr/>
        <p:nvPr/>
      </p:nvGrpSpPr>
      <p:grpSpPr>
        <a:xfrm>
          <a:off x="0" y="0"/>
          <a:ext cx="0" cy="0"/>
          <a:chOff x="0" y="0"/>
          <a:chExt cx="0" cy="0"/>
        </a:xfrm>
      </p:grpSpPr>
      <p:sp>
        <p:nvSpPr>
          <p:cNvPr id="96" name="Shape 96"/>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97" name="Shape 97"/>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98" name="Shape 98"/>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99" name="Shape 99"/>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 sz="1200" b="0" i="0" u="none" strike="noStrike" cap="none">
                <a:solidFill>
                  <a:srgbClr val="888888"/>
                </a:solidFill>
                <a:latin typeface="Calibri"/>
                <a:ea typeface="Calibri"/>
                <a:cs typeface="Calibri"/>
                <a:sym typeface="Calibri"/>
              </a:rPr>
              <a:t>‹#›</a:t>
            </a:fld>
            <a:endParaRPr lang="en"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00"/>
        <p:cNvGrpSpPr/>
        <p:nvPr/>
      </p:nvGrpSpPr>
      <p:grpSpPr>
        <a:xfrm>
          <a:off x="0" y="0"/>
          <a:ext cx="0" cy="0"/>
          <a:chOff x="0" y="0"/>
          <a:chExt cx="0" cy="0"/>
        </a:xfrm>
      </p:grpSpPr>
      <p:sp>
        <p:nvSpPr>
          <p:cNvPr id="101" name="Shape 101"/>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02" name="Shape 10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03" name="Shape 103"/>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 sz="1200" b="0" i="0" u="none" strike="noStrike" cap="none">
                <a:solidFill>
                  <a:srgbClr val="888888"/>
                </a:solidFill>
                <a:latin typeface="Calibri"/>
                <a:ea typeface="Calibri"/>
                <a:cs typeface="Calibri"/>
                <a:sym typeface="Calibri"/>
              </a:rPr>
              <a:t>‹#›</a:t>
            </a:fld>
            <a:endParaRPr lang="en"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104"/>
        <p:cNvGrpSpPr/>
        <p:nvPr/>
      </p:nvGrpSpPr>
      <p:grpSpPr>
        <a:xfrm>
          <a:off x="0" y="0"/>
          <a:ext cx="0" cy="0"/>
          <a:chOff x="0" y="0"/>
          <a:chExt cx="0" cy="0"/>
        </a:xfrm>
      </p:grpSpPr>
      <p:sp>
        <p:nvSpPr>
          <p:cNvPr id="105" name="Shape 105"/>
          <p:cNvSpPr txBox="1">
            <a:spLocks noGrp="1"/>
          </p:cNvSpPr>
          <p:nvPr>
            <p:ph type="title"/>
          </p:nvPr>
        </p:nvSpPr>
        <p:spPr>
          <a:xfrm>
            <a:off x="457200" y="273050"/>
            <a:ext cx="3008313" cy="1162049"/>
          </a:xfrm>
          <a:prstGeom prst="rect">
            <a:avLst/>
          </a:prstGeom>
          <a:noFill/>
          <a:ln>
            <a:noFill/>
          </a:ln>
        </p:spPr>
        <p:txBody>
          <a:bodyPr lIns="91425" tIns="91425" rIns="91425" bIns="91425" anchor="b" anchorCtr="0"/>
          <a:lstStyle>
            <a:lvl1pPr marL="0" marR="0" lvl="0" indent="0" algn="l" rtl="0">
              <a:spcBef>
                <a:spcPts val="0"/>
              </a:spcBef>
              <a:buClr>
                <a:schemeClr val="dk1"/>
              </a:buClr>
              <a:buFont typeface="Calibri"/>
              <a:buNone/>
              <a:defRPr sz="2000" b="1"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06" name="Shape 106"/>
          <p:cNvSpPr txBox="1">
            <a:spLocks noGrp="1"/>
          </p:cNvSpPr>
          <p:nvPr>
            <p:ph type="body" idx="1"/>
          </p:nvPr>
        </p:nvSpPr>
        <p:spPr>
          <a:xfrm>
            <a:off x="3575050" y="273050"/>
            <a:ext cx="5111750" cy="5853112"/>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7" name="Shape 107"/>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marR="0" lvl="0" indent="0" algn="l" rtl="0">
              <a:spcBef>
                <a:spcPts val="280"/>
              </a:spcBef>
              <a:buClr>
                <a:schemeClr val="dk1"/>
              </a:buClr>
              <a:buFont typeface="Arial"/>
              <a:buNone/>
              <a:defRPr sz="1400" b="0" i="0" u="none" strike="noStrike" cap="none">
                <a:solidFill>
                  <a:schemeClr val="dk1"/>
                </a:solidFill>
                <a:latin typeface="Calibri"/>
                <a:ea typeface="Calibri"/>
                <a:cs typeface="Calibri"/>
                <a:sym typeface="Calibri"/>
              </a:defRPr>
            </a:lvl1pPr>
            <a:lvl2pPr marL="457200" marR="0" lvl="1" indent="0" algn="l" rtl="0">
              <a:spcBef>
                <a:spcPts val="240"/>
              </a:spcBef>
              <a:buClr>
                <a:schemeClr val="dk1"/>
              </a:buClr>
              <a:buFont typeface="Arial"/>
              <a:buNone/>
              <a:defRPr sz="1200" b="0" i="0" u="none" strike="noStrike" cap="none">
                <a:solidFill>
                  <a:schemeClr val="dk1"/>
                </a:solidFill>
                <a:latin typeface="Calibri"/>
                <a:ea typeface="Calibri"/>
                <a:cs typeface="Calibri"/>
                <a:sym typeface="Calibri"/>
              </a:defRPr>
            </a:lvl2pPr>
            <a:lvl3pPr marL="914400" marR="0" lvl="2" indent="0" algn="l" rtl="0">
              <a:spcBef>
                <a:spcPts val="200"/>
              </a:spcBef>
              <a:buClr>
                <a:schemeClr val="dk1"/>
              </a:buClr>
              <a:buFont typeface="Arial"/>
              <a:buNone/>
              <a:defRPr sz="1000" b="0" i="0" u="none" strike="noStrike" cap="none">
                <a:solidFill>
                  <a:schemeClr val="dk1"/>
                </a:solidFill>
                <a:latin typeface="Calibri"/>
                <a:ea typeface="Calibri"/>
                <a:cs typeface="Calibri"/>
                <a:sym typeface="Calibri"/>
              </a:defRPr>
            </a:lvl3pPr>
            <a:lvl4pPr marL="1371600" marR="0" lvl="3"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4pPr>
            <a:lvl5pPr marL="1828800" marR="0" lvl="4"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5pPr>
            <a:lvl6pPr marL="2286000" marR="0" lvl="5"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108" name="Shape 108"/>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09" name="Shape 109"/>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10" name="Shape 110"/>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 sz="1200" b="0" i="0" u="none" strike="noStrike" cap="none">
                <a:solidFill>
                  <a:srgbClr val="888888"/>
                </a:solidFill>
                <a:latin typeface="Calibri"/>
                <a:ea typeface="Calibri"/>
                <a:cs typeface="Calibri"/>
                <a:sym typeface="Calibri"/>
              </a:rPr>
              <a:t>‹#›</a:t>
            </a:fld>
            <a:endParaRPr lang="en"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bg>
      <p:bgPr>
        <a:solidFill>
          <a:schemeClr val="dk1"/>
        </a:solidFill>
        <a:effectLst/>
      </p:bgPr>
    </p:bg>
    <p:spTree>
      <p:nvGrpSpPr>
        <p:cNvPr id="1" name="Shape 14"/>
        <p:cNvGrpSpPr/>
        <p:nvPr/>
      </p:nvGrpSpPr>
      <p:grpSpPr>
        <a:xfrm>
          <a:off x="0" y="0"/>
          <a:ext cx="0" cy="0"/>
          <a:chOff x="0" y="0"/>
          <a:chExt cx="0" cy="0"/>
        </a:xfrm>
      </p:grpSpPr>
      <p:cxnSp>
        <p:nvCxnSpPr>
          <p:cNvPr id="15" name="Shape 15"/>
          <p:cNvCxnSpPr/>
          <p:nvPr/>
        </p:nvCxnSpPr>
        <p:spPr>
          <a:xfrm>
            <a:off x="0" y="3997533"/>
            <a:ext cx="9144000" cy="0"/>
          </a:xfrm>
          <a:prstGeom prst="straightConnector1">
            <a:avLst/>
          </a:prstGeom>
          <a:noFill/>
          <a:ln w="19050" cap="flat" cmpd="sng">
            <a:solidFill>
              <a:schemeClr val="lt2"/>
            </a:solidFill>
            <a:prstDash val="solid"/>
            <a:round/>
            <a:headEnd type="none" w="med" len="med"/>
            <a:tailEnd type="none" w="med" len="med"/>
          </a:ln>
        </p:spPr>
      </p:cxnSp>
      <p:sp>
        <p:nvSpPr>
          <p:cNvPr id="16" name="Shape 16"/>
          <p:cNvSpPr txBox="1">
            <a:spLocks noGrp="1"/>
          </p:cNvSpPr>
          <p:nvPr>
            <p:ph type="title"/>
          </p:nvPr>
        </p:nvSpPr>
        <p:spPr>
          <a:xfrm>
            <a:off x="510450" y="2743200"/>
            <a:ext cx="8123100" cy="1038300"/>
          </a:xfrm>
          <a:prstGeom prst="rect">
            <a:avLst/>
          </a:prstGeom>
        </p:spPr>
        <p:txBody>
          <a:bodyPr lIns="91425" tIns="91425" rIns="91425" bIns="91425" anchor="b" anchorCtr="0"/>
          <a:lstStyle>
            <a:lvl1pPr lvl="0">
              <a:spcBef>
                <a:spcPts val="0"/>
              </a:spcBef>
              <a:buClr>
                <a:schemeClr val="lt1"/>
              </a:buClr>
              <a:buSzPct val="100000"/>
              <a:defRPr sz="3600">
                <a:solidFill>
                  <a:schemeClr val="lt1"/>
                </a:solidFill>
              </a:defRPr>
            </a:lvl1pPr>
            <a:lvl2pPr lvl="1">
              <a:spcBef>
                <a:spcPts val="0"/>
              </a:spcBef>
              <a:buClr>
                <a:schemeClr val="lt1"/>
              </a:buClr>
              <a:buSzPct val="100000"/>
              <a:defRPr sz="3600">
                <a:solidFill>
                  <a:schemeClr val="lt1"/>
                </a:solidFill>
              </a:defRPr>
            </a:lvl2pPr>
            <a:lvl3pPr lvl="2">
              <a:spcBef>
                <a:spcPts val="0"/>
              </a:spcBef>
              <a:buClr>
                <a:schemeClr val="lt1"/>
              </a:buClr>
              <a:buSzPct val="100000"/>
              <a:defRPr sz="3600">
                <a:solidFill>
                  <a:schemeClr val="lt1"/>
                </a:solidFill>
              </a:defRPr>
            </a:lvl3pPr>
            <a:lvl4pPr lvl="3">
              <a:spcBef>
                <a:spcPts val="0"/>
              </a:spcBef>
              <a:buClr>
                <a:schemeClr val="lt1"/>
              </a:buClr>
              <a:buSzPct val="100000"/>
              <a:defRPr sz="3600">
                <a:solidFill>
                  <a:schemeClr val="lt1"/>
                </a:solidFill>
              </a:defRPr>
            </a:lvl4pPr>
            <a:lvl5pPr lvl="4">
              <a:spcBef>
                <a:spcPts val="0"/>
              </a:spcBef>
              <a:buClr>
                <a:schemeClr val="lt1"/>
              </a:buClr>
              <a:buSzPct val="100000"/>
              <a:defRPr sz="3600">
                <a:solidFill>
                  <a:schemeClr val="lt1"/>
                </a:solidFill>
              </a:defRPr>
            </a:lvl5pPr>
            <a:lvl6pPr lvl="5">
              <a:spcBef>
                <a:spcPts val="0"/>
              </a:spcBef>
              <a:buClr>
                <a:schemeClr val="lt1"/>
              </a:buClr>
              <a:buSzPct val="100000"/>
              <a:defRPr sz="3600">
                <a:solidFill>
                  <a:schemeClr val="lt1"/>
                </a:solidFill>
              </a:defRPr>
            </a:lvl6pPr>
            <a:lvl7pPr lvl="6">
              <a:spcBef>
                <a:spcPts val="0"/>
              </a:spcBef>
              <a:buClr>
                <a:schemeClr val="lt1"/>
              </a:buClr>
              <a:buSzPct val="100000"/>
              <a:defRPr sz="3600">
                <a:solidFill>
                  <a:schemeClr val="lt1"/>
                </a:solidFill>
              </a:defRPr>
            </a:lvl7pPr>
            <a:lvl8pPr lvl="7">
              <a:spcBef>
                <a:spcPts val="0"/>
              </a:spcBef>
              <a:buClr>
                <a:schemeClr val="lt1"/>
              </a:buClr>
              <a:buSzPct val="100000"/>
              <a:defRPr sz="3600">
                <a:solidFill>
                  <a:schemeClr val="lt1"/>
                </a:solidFill>
              </a:defRPr>
            </a:lvl8pPr>
            <a:lvl9pPr lvl="8">
              <a:spcBef>
                <a:spcPts val="0"/>
              </a:spcBef>
              <a:buClr>
                <a:schemeClr val="lt1"/>
              </a:buClr>
              <a:buSzPct val="100000"/>
              <a:defRPr sz="3600">
                <a:solidFill>
                  <a:schemeClr val="lt1"/>
                </a:solidFill>
              </a:defRPr>
            </a:lvl9pPr>
          </a:lstStyle>
          <a:p>
            <a:endParaRPr/>
          </a:p>
        </p:txBody>
      </p:sp>
      <p:sp>
        <p:nvSpPr>
          <p:cNvPr id="17" name="Shape 17"/>
          <p:cNvSpPr txBox="1">
            <a:spLocks noGrp="1"/>
          </p:cNvSpPr>
          <p:nvPr>
            <p:ph type="sldNum" idx="12"/>
          </p:nvPr>
        </p:nvSpPr>
        <p:spPr>
          <a:xfrm>
            <a:off x="8472457" y="6217622"/>
            <a:ext cx="548700" cy="5247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111"/>
        <p:cNvGrpSpPr/>
        <p:nvPr/>
      </p:nvGrpSpPr>
      <p:grpSpPr>
        <a:xfrm>
          <a:off x="0" y="0"/>
          <a:ext cx="0" cy="0"/>
          <a:chOff x="0" y="0"/>
          <a:chExt cx="0" cy="0"/>
        </a:xfrm>
      </p:grpSpPr>
      <p:sp>
        <p:nvSpPr>
          <p:cNvPr id="112" name="Shape 112"/>
          <p:cNvSpPr txBox="1">
            <a:spLocks noGrp="1"/>
          </p:cNvSpPr>
          <p:nvPr>
            <p:ph type="title"/>
          </p:nvPr>
        </p:nvSpPr>
        <p:spPr>
          <a:xfrm>
            <a:off x="1792288" y="4800600"/>
            <a:ext cx="5486399" cy="566737"/>
          </a:xfrm>
          <a:prstGeom prst="rect">
            <a:avLst/>
          </a:prstGeom>
          <a:noFill/>
          <a:ln>
            <a:noFill/>
          </a:ln>
        </p:spPr>
        <p:txBody>
          <a:bodyPr lIns="91425" tIns="91425" rIns="91425" bIns="91425" anchor="b" anchorCtr="0"/>
          <a:lstStyle>
            <a:lvl1pPr marL="0" marR="0" lvl="0" indent="0" algn="l" rtl="0">
              <a:spcBef>
                <a:spcPts val="0"/>
              </a:spcBef>
              <a:buClr>
                <a:schemeClr val="dk1"/>
              </a:buClr>
              <a:buFont typeface="Calibri"/>
              <a:buNone/>
              <a:defRPr sz="2000" b="1"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3" name="Shape 113"/>
          <p:cNvSpPr>
            <a:spLocks noGrp="1"/>
          </p:cNvSpPr>
          <p:nvPr>
            <p:ph type="pic" idx="2"/>
          </p:nvPr>
        </p:nvSpPr>
        <p:spPr>
          <a:xfrm>
            <a:off x="1792288" y="612775"/>
            <a:ext cx="5486399" cy="4114800"/>
          </a:xfrm>
          <a:prstGeom prst="rect">
            <a:avLst/>
          </a:prstGeom>
          <a:noFill/>
          <a:ln>
            <a:noFill/>
          </a:ln>
        </p:spPr>
        <p:txBody>
          <a:bodyPr lIns="91425" tIns="91425" rIns="91425" bIns="91425" anchor="t" anchorCtr="0"/>
          <a:lstStyle>
            <a:lvl1pPr marL="0" marR="0" lvl="0" indent="0" algn="l" rtl="0">
              <a:spcBef>
                <a:spcPts val="640"/>
              </a:spcBef>
              <a:buClr>
                <a:schemeClr val="dk1"/>
              </a:buClr>
              <a:buFont typeface="Arial"/>
              <a:buNone/>
              <a:defRPr sz="3200" b="0" i="0" u="none" strike="noStrike" cap="none">
                <a:solidFill>
                  <a:schemeClr val="dk1"/>
                </a:solidFill>
                <a:latin typeface="Calibri"/>
                <a:ea typeface="Calibri"/>
                <a:cs typeface="Calibri"/>
                <a:sym typeface="Calibri"/>
              </a:defRPr>
            </a:lvl1pPr>
            <a:lvl2pPr marL="457200" marR="0" lvl="1" indent="0" algn="l" rtl="0">
              <a:spcBef>
                <a:spcPts val="560"/>
              </a:spcBef>
              <a:buClr>
                <a:schemeClr val="dk1"/>
              </a:buClr>
              <a:buFont typeface="Arial"/>
              <a:buNone/>
              <a:defRPr sz="2800" b="0" i="0" u="none" strike="noStrike" cap="none">
                <a:solidFill>
                  <a:schemeClr val="dk1"/>
                </a:solidFill>
                <a:latin typeface="Calibri"/>
                <a:ea typeface="Calibri"/>
                <a:cs typeface="Calibri"/>
                <a:sym typeface="Calibri"/>
              </a:defRPr>
            </a:lvl2pPr>
            <a:lvl3pPr marL="914400" marR="0" lvl="2" indent="0" algn="l" rtl="0">
              <a:spcBef>
                <a:spcPts val="480"/>
              </a:spcBef>
              <a:buClr>
                <a:schemeClr val="dk1"/>
              </a:buClr>
              <a:buFont typeface="Arial"/>
              <a:buNone/>
              <a:defRPr sz="2400" b="0" i="0" u="none" strike="noStrike" cap="none">
                <a:solidFill>
                  <a:schemeClr val="dk1"/>
                </a:solidFill>
                <a:latin typeface="Calibri"/>
                <a:ea typeface="Calibri"/>
                <a:cs typeface="Calibri"/>
                <a:sym typeface="Calibri"/>
              </a:defRPr>
            </a:lvl3pPr>
            <a:lvl4pPr marL="1371600" marR="0" lvl="3"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4pPr>
            <a:lvl5pPr marL="1828800" marR="0" lvl="4"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5pPr>
            <a:lvl6pPr marL="2286000" marR="0" lvl="5"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14" name="Shape 114"/>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marR="0" lvl="0" indent="0" algn="l" rtl="0">
              <a:spcBef>
                <a:spcPts val="280"/>
              </a:spcBef>
              <a:buClr>
                <a:schemeClr val="dk1"/>
              </a:buClr>
              <a:buFont typeface="Arial"/>
              <a:buNone/>
              <a:defRPr sz="1400" b="0" i="0" u="none" strike="noStrike" cap="none">
                <a:solidFill>
                  <a:schemeClr val="dk1"/>
                </a:solidFill>
                <a:latin typeface="Calibri"/>
                <a:ea typeface="Calibri"/>
                <a:cs typeface="Calibri"/>
                <a:sym typeface="Calibri"/>
              </a:defRPr>
            </a:lvl1pPr>
            <a:lvl2pPr marL="457200" marR="0" lvl="1" indent="0" algn="l" rtl="0">
              <a:spcBef>
                <a:spcPts val="240"/>
              </a:spcBef>
              <a:buClr>
                <a:schemeClr val="dk1"/>
              </a:buClr>
              <a:buFont typeface="Arial"/>
              <a:buNone/>
              <a:defRPr sz="1200" b="0" i="0" u="none" strike="noStrike" cap="none">
                <a:solidFill>
                  <a:schemeClr val="dk1"/>
                </a:solidFill>
                <a:latin typeface="Calibri"/>
                <a:ea typeface="Calibri"/>
                <a:cs typeface="Calibri"/>
                <a:sym typeface="Calibri"/>
              </a:defRPr>
            </a:lvl2pPr>
            <a:lvl3pPr marL="914400" marR="0" lvl="2" indent="0" algn="l" rtl="0">
              <a:spcBef>
                <a:spcPts val="200"/>
              </a:spcBef>
              <a:buClr>
                <a:schemeClr val="dk1"/>
              </a:buClr>
              <a:buFont typeface="Arial"/>
              <a:buNone/>
              <a:defRPr sz="1000" b="0" i="0" u="none" strike="noStrike" cap="none">
                <a:solidFill>
                  <a:schemeClr val="dk1"/>
                </a:solidFill>
                <a:latin typeface="Calibri"/>
                <a:ea typeface="Calibri"/>
                <a:cs typeface="Calibri"/>
                <a:sym typeface="Calibri"/>
              </a:defRPr>
            </a:lvl3pPr>
            <a:lvl4pPr marL="1371600" marR="0" lvl="3"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4pPr>
            <a:lvl5pPr marL="1828800" marR="0" lvl="4"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5pPr>
            <a:lvl6pPr marL="2286000" marR="0" lvl="5"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115" name="Shape 115"/>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16" name="Shape 116"/>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17" name="Shape 117"/>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 sz="1200" b="0" i="0" u="none" strike="noStrike" cap="none">
                <a:solidFill>
                  <a:srgbClr val="888888"/>
                </a:solidFill>
                <a:latin typeface="Calibri"/>
                <a:ea typeface="Calibri"/>
                <a:cs typeface="Calibri"/>
                <a:sym typeface="Calibri"/>
              </a:rPr>
              <a:t>‹#›</a:t>
            </a:fld>
            <a:endParaRPr lang="en"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118"/>
        <p:cNvGrpSpPr/>
        <p:nvPr/>
      </p:nvGrpSpPr>
      <p:grpSpPr>
        <a:xfrm>
          <a:off x="0" y="0"/>
          <a:ext cx="0" cy="0"/>
          <a:chOff x="0" y="0"/>
          <a:chExt cx="0" cy="0"/>
        </a:xfrm>
      </p:grpSpPr>
      <p:sp>
        <p:nvSpPr>
          <p:cNvPr id="119" name="Shape 11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20" name="Shape 120"/>
          <p:cNvSpPr txBox="1">
            <a:spLocks noGrp="1"/>
          </p:cNvSpPr>
          <p:nvPr>
            <p:ph type="body" idx="1"/>
          </p:nvPr>
        </p:nvSpPr>
        <p:spPr>
          <a:xfrm rot="5400000">
            <a:off x="2309018" y="-251618"/>
            <a:ext cx="4525963" cy="8229600"/>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1" name="Shape 121"/>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22" name="Shape 12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23" name="Shape 123"/>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 sz="1200" b="0" i="0" u="none" strike="noStrike" cap="none">
                <a:solidFill>
                  <a:srgbClr val="888888"/>
                </a:solidFill>
                <a:latin typeface="Calibri"/>
                <a:ea typeface="Calibri"/>
                <a:cs typeface="Calibri"/>
                <a:sym typeface="Calibri"/>
              </a:rPr>
              <a:t>‹#›</a:t>
            </a:fld>
            <a:endParaRPr lang="en"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124"/>
        <p:cNvGrpSpPr/>
        <p:nvPr/>
      </p:nvGrpSpPr>
      <p:grpSpPr>
        <a:xfrm>
          <a:off x="0" y="0"/>
          <a:ext cx="0" cy="0"/>
          <a:chOff x="0" y="0"/>
          <a:chExt cx="0" cy="0"/>
        </a:xfrm>
      </p:grpSpPr>
      <p:sp>
        <p:nvSpPr>
          <p:cNvPr id="125" name="Shape 125"/>
          <p:cNvSpPr txBox="1">
            <a:spLocks noGrp="1"/>
          </p:cNvSpPr>
          <p:nvPr>
            <p:ph type="title"/>
          </p:nvPr>
        </p:nvSpPr>
        <p:spPr>
          <a:xfrm rot="5400000">
            <a:off x="4732337" y="2171700"/>
            <a:ext cx="5851525" cy="20574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26" name="Shape 126"/>
          <p:cNvSpPr txBox="1">
            <a:spLocks noGrp="1"/>
          </p:cNvSpPr>
          <p:nvPr>
            <p:ph type="body" idx="1"/>
          </p:nvPr>
        </p:nvSpPr>
        <p:spPr>
          <a:xfrm rot="5400000">
            <a:off x="541337" y="190500"/>
            <a:ext cx="5851525" cy="6019799"/>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7" name="Shape 127"/>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28" name="Shape 128"/>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29" name="Shape 129"/>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 sz="1200" b="0" i="0" u="none" strike="noStrike" cap="none">
                <a:solidFill>
                  <a:srgbClr val="888888"/>
                </a:solidFill>
                <a:latin typeface="Calibri"/>
                <a:ea typeface="Calibri"/>
                <a:cs typeface="Calibri"/>
                <a:sym typeface="Calibri"/>
              </a:rPr>
              <a:t>‹#›</a:t>
            </a:fld>
            <a:endParaRPr lang="en"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8"/>
        <p:cNvGrpSpPr/>
        <p:nvPr/>
      </p:nvGrpSpPr>
      <p:grpSpPr>
        <a:xfrm>
          <a:off x="0" y="0"/>
          <a:ext cx="0" cy="0"/>
          <a:chOff x="0" y="0"/>
          <a:chExt cx="0" cy="0"/>
        </a:xfrm>
      </p:grpSpPr>
      <p:sp>
        <p:nvSpPr>
          <p:cNvPr id="19" name="Shape 19"/>
          <p:cNvSpPr/>
          <p:nvPr/>
        </p:nvSpPr>
        <p:spPr>
          <a:xfrm>
            <a:off x="0" y="6727600"/>
            <a:ext cx="9144000" cy="130500"/>
          </a:xfrm>
          <a:prstGeom prst="rect">
            <a:avLst/>
          </a:prstGeom>
          <a:solidFill>
            <a:schemeClr val="lt2"/>
          </a:solidFill>
          <a:ln>
            <a:noFill/>
          </a:ln>
        </p:spPr>
        <p:txBody>
          <a:bodyPr lIns="91425" tIns="91425" rIns="91425" bIns="91425" anchor="ctr" anchorCtr="0">
            <a:noAutofit/>
          </a:bodyPr>
          <a:lstStyle/>
          <a:p>
            <a:pPr lvl="0">
              <a:spcBef>
                <a:spcPts val="0"/>
              </a:spcBef>
              <a:buNone/>
            </a:pPr>
            <a:endParaRPr/>
          </a:p>
        </p:txBody>
      </p:sp>
      <p:sp>
        <p:nvSpPr>
          <p:cNvPr id="20" name="Shape 20"/>
          <p:cNvSpPr txBox="1">
            <a:spLocks noGrp="1"/>
          </p:cNvSpPr>
          <p:nvPr>
            <p:ph type="title"/>
          </p:nvPr>
        </p:nvSpPr>
        <p:spPr>
          <a:xfrm>
            <a:off x="311700" y="593366"/>
            <a:ext cx="8520600" cy="7635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1" name="Shape 21"/>
          <p:cNvSpPr txBox="1">
            <a:spLocks noGrp="1"/>
          </p:cNvSpPr>
          <p:nvPr>
            <p:ph type="body" idx="1"/>
          </p:nvPr>
        </p:nvSpPr>
        <p:spPr>
          <a:xfrm>
            <a:off x="311700" y="1536633"/>
            <a:ext cx="8520600" cy="45552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sldNum" idx="12"/>
          </p:nvPr>
        </p:nvSpPr>
        <p:spPr>
          <a:xfrm>
            <a:off x="8472457" y="6217622"/>
            <a:ext cx="548700" cy="5247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3"/>
        <p:cNvGrpSpPr/>
        <p:nvPr/>
      </p:nvGrpSpPr>
      <p:grpSpPr>
        <a:xfrm>
          <a:off x="0" y="0"/>
          <a:ext cx="0" cy="0"/>
          <a:chOff x="0" y="0"/>
          <a:chExt cx="0" cy="0"/>
        </a:xfrm>
      </p:grpSpPr>
      <p:sp>
        <p:nvSpPr>
          <p:cNvPr id="24" name="Shape 24"/>
          <p:cNvSpPr txBox="1">
            <a:spLocks noGrp="1"/>
          </p:cNvSpPr>
          <p:nvPr>
            <p:ph type="title"/>
          </p:nvPr>
        </p:nvSpPr>
        <p:spPr>
          <a:xfrm>
            <a:off x="311700" y="593366"/>
            <a:ext cx="8520600" cy="7635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5" name="Shape 25"/>
          <p:cNvSpPr txBox="1">
            <a:spLocks noGrp="1"/>
          </p:cNvSpPr>
          <p:nvPr>
            <p:ph type="body" idx="1"/>
          </p:nvPr>
        </p:nvSpPr>
        <p:spPr>
          <a:xfrm>
            <a:off x="311700" y="1536633"/>
            <a:ext cx="3999900" cy="45552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6" name="Shape 26"/>
          <p:cNvSpPr txBox="1">
            <a:spLocks noGrp="1"/>
          </p:cNvSpPr>
          <p:nvPr>
            <p:ph type="body" idx="2"/>
          </p:nvPr>
        </p:nvSpPr>
        <p:spPr>
          <a:xfrm>
            <a:off x="4832400" y="1536633"/>
            <a:ext cx="3999900" cy="45552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7" name="Shape 27"/>
          <p:cNvSpPr txBox="1">
            <a:spLocks noGrp="1"/>
          </p:cNvSpPr>
          <p:nvPr>
            <p:ph type="sldNum" idx="12"/>
          </p:nvPr>
        </p:nvSpPr>
        <p:spPr>
          <a:xfrm>
            <a:off x="8472457" y="6217622"/>
            <a:ext cx="548700" cy="5247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593366"/>
            <a:ext cx="8520600" cy="7635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0" name="Shape 30"/>
          <p:cNvSpPr txBox="1">
            <a:spLocks noGrp="1"/>
          </p:cNvSpPr>
          <p:nvPr>
            <p:ph type="sldNum" idx="12"/>
          </p:nvPr>
        </p:nvSpPr>
        <p:spPr>
          <a:xfrm>
            <a:off x="8472457" y="6217622"/>
            <a:ext cx="548700" cy="5247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31"/>
        <p:cNvGrpSpPr/>
        <p:nvPr/>
      </p:nvGrpSpPr>
      <p:grpSpPr>
        <a:xfrm>
          <a:off x="0" y="0"/>
          <a:ext cx="0" cy="0"/>
          <a:chOff x="0" y="0"/>
          <a:chExt cx="0" cy="0"/>
        </a:xfrm>
      </p:grpSpPr>
      <p:sp>
        <p:nvSpPr>
          <p:cNvPr id="32" name="Shape 32"/>
          <p:cNvSpPr txBox="1">
            <a:spLocks noGrp="1"/>
          </p:cNvSpPr>
          <p:nvPr>
            <p:ph type="title"/>
          </p:nvPr>
        </p:nvSpPr>
        <p:spPr>
          <a:xfrm>
            <a:off x="311700" y="740800"/>
            <a:ext cx="2808000" cy="10077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3" name="Shape 33"/>
          <p:cNvSpPr txBox="1">
            <a:spLocks noGrp="1"/>
          </p:cNvSpPr>
          <p:nvPr>
            <p:ph type="body" idx="1"/>
          </p:nvPr>
        </p:nvSpPr>
        <p:spPr>
          <a:xfrm>
            <a:off x="311700" y="1852800"/>
            <a:ext cx="2808000" cy="42393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4" name="Shape 34"/>
          <p:cNvSpPr txBox="1">
            <a:spLocks noGrp="1"/>
          </p:cNvSpPr>
          <p:nvPr>
            <p:ph type="sldNum" idx="12"/>
          </p:nvPr>
        </p:nvSpPr>
        <p:spPr>
          <a:xfrm>
            <a:off x="8472457" y="6217622"/>
            <a:ext cx="548700" cy="5247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bg>
      <p:bgPr>
        <a:solidFill>
          <a:schemeClr val="lt2"/>
        </a:solidFill>
        <a:effectLst/>
      </p:bgPr>
    </p:bg>
    <p:spTree>
      <p:nvGrpSpPr>
        <p:cNvPr id="1" name="Shape 35"/>
        <p:cNvGrpSpPr/>
        <p:nvPr/>
      </p:nvGrpSpPr>
      <p:grpSpPr>
        <a:xfrm>
          <a:off x="0" y="0"/>
          <a:ext cx="0" cy="0"/>
          <a:chOff x="0" y="0"/>
          <a:chExt cx="0" cy="0"/>
        </a:xfrm>
      </p:grpSpPr>
      <p:sp>
        <p:nvSpPr>
          <p:cNvPr id="36" name="Shape 36"/>
          <p:cNvSpPr txBox="1">
            <a:spLocks noGrp="1"/>
          </p:cNvSpPr>
          <p:nvPr>
            <p:ph type="title"/>
          </p:nvPr>
        </p:nvSpPr>
        <p:spPr>
          <a:xfrm>
            <a:off x="490250" y="701800"/>
            <a:ext cx="5797500" cy="5454300"/>
          </a:xfrm>
          <a:prstGeom prst="rect">
            <a:avLst/>
          </a:prstGeom>
        </p:spPr>
        <p:txBody>
          <a:bodyPr lIns="91425" tIns="91425" rIns="91425" bIns="91425" anchor="ctr" anchorCtr="0"/>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a:endParaRPr/>
          </a:p>
        </p:txBody>
      </p:sp>
      <p:sp>
        <p:nvSpPr>
          <p:cNvPr id="37" name="Shape 37"/>
          <p:cNvSpPr txBox="1">
            <a:spLocks noGrp="1"/>
          </p:cNvSpPr>
          <p:nvPr>
            <p:ph type="sldNum" idx="12"/>
          </p:nvPr>
        </p:nvSpPr>
        <p:spPr>
          <a:xfrm>
            <a:off x="8472457" y="6217622"/>
            <a:ext cx="548700" cy="5247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8"/>
        <p:cNvGrpSpPr/>
        <p:nvPr/>
      </p:nvGrpSpPr>
      <p:grpSpPr>
        <a:xfrm>
          <a:off x="0" y="0"/>
          <a:ext cx="0" cy="0"/>
          <a:chOff x="0" y="0"/>
          <a:chExt cx="0" cy="0"/>
        </a:xfrm>
      </p:grpSpPr>
      <p:sp>
        <p:nvSpPr>
          <p:cNvPr id="39" name="Shape 39"/>
          <p:cNvSpPr/>
          <p:nvPr/>
        </p:nvSpPr>
        <p:spPr>
          <a:xfrm>
            <a:off x="4572000" y="100"/>
            <a:ext cx="4572000" cy="6858000"/>
          </a:xfrm>
          <a:prstGeom prst="rect">
            <a:avLst/>
          </a:prstGeom>
          <a:solidFill>
            <a:schemeClr val="dk1"/>
          </a:solidFill>
          <a:ln>
            <a:noFill/>
          </a:ln>
        </p:spPr>
        <p:txBody>
          <a:bodyPr lIns="91425" tIns="91425" rIns="91425" bIns="91425" anchor="ctr" anchorCtr="0">
            <a:noAutofit/>
          </a:bodyPr>
          <a:lstStyle/>
          <a:p>
            <a:pPr lvl="0">
              <a:spcBef>
                <a:spcPts val="0"/>
              </a:spcBef>
              <a:buNone/>
            </a:pPr>
            <a:endParaRPr/>
          </a:p>
        </p:txBody>
      </p:sp>
      <p:cxnSp>
        <p:nvCxnSpPr>
          <p:cNvPr id="40" name="Shape 40"/>
          <p:cNvCxnSpPr/>
          <p:nvPr/>
        </p:nvCxnSpPr>
        <p:spPr>
          <a:xfrm>
            <a:off x="5029675" y="5994000"/>
            <a:ext cx="468300" cy="0"/>
          </a:xfrm>
          <a:prstGeom prst="straightConnector1">
            <a:avLst/>
          </a:prstGeom>
          <a:noFill/>
          <a:ln w="19050" cap="flat" cmpd="sng">
            <a:solidFill>
              <a:schemeClr val="lt2"/>
            </a:solidFill>
            <a:prstDash val="solid"/>
            <a:round/>
            <a:headEnd type="none" w="med" len="med"/>
            <a:tailEnd type="none" w="med" len="med"/>
          </a:ln>
        </p:spPr>
      </p:cxnSp>
      <p:sp>
        <p:nvSpPr>
          <p:cNvPr id="41" name="Shape 41"/>
          <p:cNvSpPr txBox="1">
            <a:spLocks noGrp="1"/>
          </p:cNvSpPr>
          <p:nvPr>
            <p:ph type="title"/>
          </p:nvPr>
        </p:nvSpPr>
        <p:spPr>
          <a:xfrm>
            <a:off x="265500" y="1607766"/>
            <a:ext cx="4045200" cy="2012700"/>
          </a:xfrm>
          <a:prstGeom prst="rect">
            <a:avLst/>
          </a:prstGeom>
        </p:spPr>
        <p:txBody>
          <a:bodyPr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42" name="Shape 42"/>
          <p:cNvSpPr txBox="1">
            <a:spLocks noGrp="1"/>
          </p:cNvSpPr>
          <p:nvPr>
            <p:ph type="subTitle" idx="1"/>
          </p:nvPr>
        </p:nvSpPr>
        <p:spPr>
          <a:xfrm>
            <a:off x="265500" y="3692001"/>
            <a:ext cx="4045200" cy="17940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43" name="Shape 43"/>
          <p:cNvSpPr txBox="1">
            <a:spLocks noGrp="1"/>
          </p:cNvSpPr>
          <p:nvPr>
            <p:ph type="body" idx="2"/>
          </p:nvPr>
        </p:nvSpPr>
        <p:spPr>
          <a:xfrm>
            <a:off x="4939500" y="965600"/>
            <a:ext cx="3837000" cy="4926900"/>
          </a:xfrm>
          <a:prstGeom prst="rect">
            <a:avLst/>
          </a:prstGeom>
        </p:spPr>
        <p:txBody>
          <a:bodyPr lIns="91425" tIns="91425" rIns="91425" bIns="91425" anchor="ctr" anchorCtr="0"/>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a:endParaRPr/>
          </a:p>
        </p:txBody>
      </p:sp>
      <p:sp>
        <p:nvSpPr>
          <p:cNvPr id="44" name="Shape 44"/>
          <p:cNvSpPr txBox="1">
            <a:spLocks noGrp="1"/>
          </p:cNvSpPr>
          <p:nvPr>
            <p:ph type="sldNum" idx="12"/>
          </p:nvPr>
        </p:nvSpPr>
        <p:spPr>
          <a:xfrm>
            <a:off x="8472457" y="6217622"/>
            <a:ext cx="548700" cy="5247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5"/>
        <p:cNvGrpSpPr/>
        <p:nvPr/>
      </p:nvGrpSpPr>
      <p:grpSpPr>
        <a:xfrm>
          <a:off x="0" y="0"/>
          <a:ext cx="0" cy="0"/>
          <a:chOff x="0" y="0"/>
          <a:chExt cx="0" cy="0"/>
        </a:xfrm>
      </p:grpSpPr>
      <p:sp>
        <p:nvSpPr>
          <p:cNvPr id="46" name="Shape 46"/>
          <p:cNvSpPr txBox="1">
            <a:spLocks noGrp="1"/>
          </p:cNvSpPr>
          <p:nvPr>
            <p:ph type="body" idx="1"/>
          </p:nvPr>
        </p:nvSpPr>
        <p:spPr>
          <a:xfrm>
            <a:off x="311700" y="5649100"/>
            <a:ext cx="5998800" cy="798300"/>
          </a:xfrm>
          <a:prstGeom prst="rect">
            <a:avLst/>
          </a:prstGeom>
        </p:spPr>
        <p:txBody>
          <a:bodyPr lIns="91425" tIns="91425" rIns="91425" bIns="91425" anchor="ctr" anchorCtr="0"/>
          <a:lstStyle>
            <a:lvl1pPr lvl="0">
              <a:lnSpc>
                <a:spcPct val="100000"/>
              </a:lnSpc>
              <a:spcBef>
                <a:spcPts val="0"/>
              </a:spcBef>
              <a:spcAft>
                <a:spcPts val="0"/>
              </a:spcAft>
              <a:buSzPct val="100000"/>
              <a:buNone/>
              <a:defRPr sz="2100"/>
            </a:lvl1pPr>
          </a:lstStyle>
          <a:p>
            <a:endParaRPr/>
          </a:p>
        </p:txBody>
      </p:sp>
      <p:sp>
        <p:nvSpPr>
          <p:cNvPr id="47" name="Shape 47"/>
          <p:cNvSpPr txBox="1">
            <a:spLocks noGrp="1"/>
          </p:cNvSpPr>
          <p:nvPr>
            <p:ph type="sldNum" idx="12"/>
          </p:nvPr>
        </p:nvSpPr>
        <p:spPr>
          <a:xfrm>
            <a:off x="8472457" y="6217622"/>
            <a:ext cx="548700" cy="5247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593366"/>
            <a:ext cx="8520600" cy="763500"/>
          </a:xfrm>
          <a:prstGeom prst="rect">
            <a:avLst/>
          </a:prstGeom>
          <a:noFill/>
          <a:ln>
            <a:noFill/>
          </a:ln>
        </p:spPr>
        <p:txBody>
          <a:bodyPr lIns="91425" tIns="91425" rIns="91425" bIns="91425" anchor="t" anchorCtr="0"/>
          <a:lstStyle>
            <a:lvl1pPr lvl="0">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1pPr>
            <a:lvl2pPr lvl="1">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2pPr>
            <a:lvl3pPr lvl="2">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3pPr>
            <a:lvl4pPr lvl="3">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4pPr>
            <a:lvl5pPr lvl="4">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5pPr>
            <a:lvl6pPr lvl="5">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6pPr>
            <a:lvl7pPr lvl="6">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7pPr>
            <a:lvl8pPr lvl="7">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8pPr>
            <a:lvl9pPr lvl="8">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9pPr>
          </a:lstStyle>
          <a:p>
            <a:endParaRPr/>
          </a:p>
        </p:txBody>
      </p:sp>
      <p:sp>
        <p:nvSpPr>
          <p:cNvPr id="7" name="Shape 7"/>
          <p:cNvSpPr txBox="1">
            <a:spLocks noGrp="1"/>
          </p:cNvSpPr>
          <p:nvPr>
            <p:ph type="body" idx="1"/>
          </p:nvPr>
        </p:nvSpPr>
        <p:spPr>
          <a:xfrm>
            <a:off x="311700" y="1536633"/>
            <a:ext cx="8520600" cy="45552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accent3"/>
              </a:buClr>
              <a:buSzPct val="100000"/>
              <a:buFont typeface="Proxima Nova"/>
              <a:defRPr sz="1800">
                <a:solidFill>
                  <a:schemeClr val="accent3"/>
                </a:solidFill>
                <a:latin typeface="Proxima Nova"/>
                <a:ea typeface="Proxima Nova"/>
                <a:cs typeface="Proxima Nova"/>
                <a:sym typeface="Proxima Nova"/>
              </a:defRPr>
            </a:lvl1pPr>
            <a:lvl2pPr lvl="1">
              <a:lnSpc>
                <a:spcPct val="115000"/>
              </a:lnSpc>
              <a:spcBef>
                <a:spcPts val="0"/>
              </a:spcBef>
              <a:spcAft>
                <a:spcPts val="1600"/>
              </a:spcAft>
              <a:buClr>
                <a:schemeClr val="accent3"/>
              </a:buClr>
              <a:buFont typeface="Proxima Nova"/>
              <a:defRPr>
                <a:solidFill>
                  <a:schemeClr val="accent3"/>
                </a:solidFill>
                <a:latin typeface="Proxima Nova"/>
                <a:ea typeface="Proxima Nova"/>
                <a:cs typeface="Proxima Nova"/>
                <a:sym typeface="Proxima Nova"/>
              </a:defRPr>
            </a:lvl2pPr>
            <a:lvl3pPr lvl="2">
              <a:lnSpc>
                <a:spcPct val="115000"/>
              </a:lnSpc>
              <a:spcBef>
                <a:spcPts val="0"/>
              </a:spcBef>
              <a:spcAft>
                <a:spcPts val="1600"/>
              </a:spcAft>
              <a:buClr>
                <a:schemeClr val="accent3"/>
              </a:buClr>
              <a:buFont typeface="Proxima Nova"/>
              <a:defRPr>
                <a:solidFill>
                  <a:schemeClr val="accent3"/>
                </a:solidFill>
                <a:latin typeface="Proxima Nova"/>
                <a:ea typeface="Proxima Nova"/>
                <a:cs typeface="Proxima Nova"/>
                <a:sym typeface="Proxima Nova"/>
              </a:defRPr>
            </a:lvl3pPr>
            <a:lvl4pPr lvl="3">
              <a:lnSpc>
                <a:spcPct val="115000"/>
              </a:lnSpc>
              <a:spcBef>
                <a:spcPts val="0"/>
              </a:spcBef>
              <a:spcAft>
                <a:spcPts val="1600"/>
              </a:spcAft>
              <a:buClr>
                <a:schemeClr val="accent3"/>
              </a:buClr>
              <a:buFont typeface="Proxima Nova"/>
              <a:defRPr>
                <a:solidFill>
                  <a:schemeClr val="accent3"/>
                </a:solidFill>
                <a:latin typeface="Proxima Nova"/>
                <a:ea typeface="Proxima Nova"/>
                <a:cs typeface="Proxima Nova"/>
                <a:sym typeface="Proxima Nova"/>
              </a:defRPr>
            </a:lvl4pPr>
            <a:lvl5pPr lvl="4">
              <a:lnSpc>
                <a:spcPct val="115000"/>
              </a:lnSpc>
              <a:spcBef>
                <a:spcPts val="0"/>
              </a:spcBef>
              <a:spcAft>
                <a:spcPts val="1600"/>
              </a:spcAft>
              <a:buClr>
                <a:schemeClr val="accent3"/>
              </a:buClr>
              <a:buFont typeface="Proxima Nova"/>
              <a:defRPr>
                <a:solidFill>
                  <a:schemeClr val="accent3"/>
                </a:solidFill>
                <a:latin typeface="Proxima Nova"/>
                <a:ea typeface="Proxima Nova"/>
                <a:cs typeface="Proxima Nova"/>
                <a:sym typeface="Proxima Nova"/>
              </a:defRPr>
            </a:lvl5pPr>
            <a:lvl6pPr lvl="5">
              <a:lnSpc>
                <a:spcPct val="115000"/>
              </a:lnSpc>
              <a:spcBef>
                <a:spcPts val="0"/>
              </a:spcBef>
              <a:spcAft>
                <a:spcPts val="1600"/>
              </a:spcAft>
              <a:buClr>
                <a:schemeClr val="accent3"/>
              </a:buClr>
              <a:buFont typeface="Proxima Nova"/>
              <a:defRPr>
                <a:solidFill>
                  <a:schemeClr val="accent3"/>
                </a:solidFill>
                <a:latin typeface="Proxima Nova"/>
                <a:ea typeface="Proxima Nova"/>
                <a:cs typeface="Proxima Nova"/>
                <a:sym typeface="Proxima Nova"/>
              </a:defRPr>
            </a:lvl6pPr>
            <a:lvl7pPr lvl="6">
              <a:lnSpc>
                <a:spcPct val="115000"/>
              </a:lnSpc>
              <a:spcBef>
                <a:spcPts val="0"/>
              </a:spcBef>
              <a:spcAft>
                <a:spcPts val="1600"/>
              </a:spcAft>
              <a:buClr>
                <a:schemeClr val="accent3"/>
              </a:buClr>
              <a:buFont typeface="Proxima Nova"/>
              <a:defRPr>
                <a:solidFill>
                  <a:schemeClr val="accent3"/>
                </a:solidFill>
                <a:latin typeface="Proxima Nova"/>
                <a:ea typeface="Proxima Nova"/>
                <a:cs typeface="Proxima Nova"/>
                <a:sym typeface="Proxima Nova"/>
              </a:defRPr>
            </a:lvl7pPr>
            <a:lvl8pPr lvl="7">
              <a:lnSpc>
                <a:spcPct val="115000"/>
              </a:lnSpc>
              <a:spcBef>
                <a:spcPts val="0"/>
              </a:spcBef>
              <a:spcAft>
                <a:spcPts val="1600"/>
              </a:spcAft>
              <a:buClr>
                <a:schemeClr val="accent3"/>
              </a:buClr>
              <a:buFont typeface="Proxima Nova"/>
              <a:defRPr>
                <a:solidFill>
                  <a:schemeClr val="accent3"/>
                </a:solidFill>
                <a:latin typeface="Proxima Nova"/>
                <a:ea typeface="Proxima Nova"/>
                <a:cs typeface="Proxima Nova"/>
                <a:sym typeface="Proxima Nova"/>
              </a:defRPr>
            </a:lvl8pPr>
            <a:lvl9pPr lvl="8">
              <a:lnSpc>
                <a:spcPct val="115000"/>
              </a:lnSpc>
              <a:spcBef>
                <a:spcPts val="0"/>
              </a:spcBef>
              <a:spcAft>
                <a:spcPts val="1600"/>
              </a:spcAft>
              <a:buClr>
                <a:schemeClr val="accent3"/>
              </a:buClr>
              <a:buFont typeface="Proxima Nova"/>
              <a:defRPr>
                <a:solidFill>
                  <a:schemeClr val="accent3"/>
                </a:solidFill>
                <a:latin typeface="Proxima Nova"/>
                <a:ea typeface="Proxima Nova"/>
                <a:cs typeface="Proxima Nova"/>
                <a:sym typeface="Proxima Nova"/>
              </a:defRPr>
            </a:lvl9pPr>
          </a:lstStyle>
          <a:p>
            <a:endParaRPr/>
          </a:p>
        </p:txBody>
      </p:sp>
      <p:sp>
        <p:nvSpPr>
          <p:cNvPr id="8" name="Shape 8"/>
          <p:cNvSpPr txBox="1">
            <a:spLocks noGrp="1"/>
          </p:cNvSpPr>
          <p:nvPr>
            <p:ph type="sldNum" idx="12"/>
          </p:nvPr>
        </p:nvSpPr>
        <p:spPr>
          <a:xfrm>
            <a:off x="8472457" y="6217622"/>
            <a:ext cx="548700" cy="5247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dk1"/>
                </a:solidFill>
                <a:latin typeface="Proxima Nova"/>
                <a:ea typeface="Proxima Nova"/>
                <a:cs typeface="Proxima Nova"/>
                <a:sym typeface="Proxima Nova"/>
              </a:rPr>
              <a:t>‹#›</a:t>
            </a:fld>
            <a:endParaRPr lang="en" sz="1000">
              <a:solidFill>
                <a:schemeClr val="dk1"/>
              </a:solidFill>
              <a:latin typeface="Proxima Nova"/>
              <a:ea typeface="Proxima Nova"/>
              <a:cs typeface="Proxima Nova"/>
              <a:sym typeface="Proxima Nova"/>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5"/>
        <p:cNvGrpSpPr/>
        <p:nvPr/>
      </p:nvGrpSpPr>
      <p:grpSpPr>
        <a:xfrm>
          <a:off x="0" y="0"/>
          <a:ext cx="0" cy="0"/>
          <a:chOff x="0" y="0"/>
          <a:chExt cx="0" cy="0"/>
        </a:xfrm>
      </p:grpSpPr>
      <p:sp>
        <p:nvSpPr>
          <p:cNvPr id="56" name="Shape 56"/>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7" name="Shape 57"/>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8" name="Shape 58"/>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9" name="Shape 59"/>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0" name="Shape 60"/>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 sz="1200" b="0" i="0" u="none" strike="noStrike" cap="none">
                <a:solidFill>
                  <a:srgbClr val="888888"/>
                </a:solidFill>
                <a:latin typeface="Calibri"/>
                <a:ea typeface="Calibri"/>
                <a:cs typeface="Calibri"/>
                <a:sym typeface="Calibri"/>
              </a:rPr>
              <a:t>‹#›</a:t>
            </a:fld>
            <a:endParaRPr lang="en" sz="1200" b="0" i="0" u="none" strike="noStrike" cap="none">
              <a:solidFill>
                <a:srgbClr val="888888"/>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12.xml"/><Relationship Id="rId5" Type="http://schemas.openxmlformats.org/officeDocument/2006/relationships/image" Target="../media/image13.png"/><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133"/>
        <p:cNvGrpSpPr/>
        <p:nvPr/>
      </p:nvGrpSpPr>
      <p:grpSpPr>
        <a:xfrm>
          <a:off x="0" y="0"/>
          <a:ext cx="0" cy="0"/>
          <a:chOff x="0" y="0"/>
          <a:chExt cx="0" cy="0"/>
        </a:xfrm>
      </p:grpSpPr>
      <p:sp>
        <p:nvSpPr>
          <p:cNvPr id="134" name="Shape 134"/>
          <p:cNvSpPr txBox="1">
            <a:spLocks noGrp="1"/>
          </p:cNvSpPr>
          <p:nvPr>
            <p:ph type="ctrTitle"/>
          </p:nvPr>
        </p:nvSpPr>
        <p:spPr>
          <a:xfrm>
            <a:off x="311708" y="717916"/>
            <a:ext cx="8520600" cy="2736900"/>
          </a:xfrm>
          <a:prstGeom prst="rect">
            <a:avLst/>
          </a:prstGeom>
        </p:spPr>
        <p:txBody>
          <a:bodyPr lIns="91425" tIns="91425" rIns="91425" bIns="91425" anchor="b" anchorCtr="0">
            <a:noAutofit/>
          </a:bodyPr>
          <a:lstStyle/>
          <a:p>
            <a:pPr lvl="0" algn="l">
              <a:spcBef>
                <a:spcPts val="0"/>
              </a:spcBef>
              <a:buNone/>
            </a:pPr>
            <a:r>
              <a:rPr lang="en" b="1">
                <a:solidFill>
                  <a:srgbClr val="38761D"/>
                </a:solidFill>
                <a:latin typeface="Bree Serif"/>
                <a:ea typeface="Bree Serif"/>
                <a:cs typeface="Bree Serif"/>
                <a:sym typeface="Bree Serif"/>
              </a:rPr>
              <a:t>Supporting the Whole Child</a:t>
            </a:r>
          </a:p>
        </p:txBody>
      </p:sp>
      <p:sp>
        <p:nvSpPr>
          <p:cNvPr id="135" name="Shape 135"/>
          <p:cNvSpPr txBox="1">
            <a:spLocks noGrp="1"/>
          </p:cNvSpPr>
          <p:nvPr>
            <p:ph type="subTitle" idx="1"/>
          </p:nvPr>
        </p:nvSpPr>
        <p:spPr>
          <a:xfrm>
            <a:off x="510450" y="4243083"/>
            <a:ext cx="8123100" cy="840000"/>
          </a:xfrm>
          <a:prstGeom prst="rect">
            <a:avLst/>
          </a:prstGeom>
        </p:spPr>
        <p:txBody>
          <a:bodyPr lIns="91425" tIns="91425" rIns="91425" bIns="91425" anchor="t" anchorCtr="0">
            <a:noAutofit/>
          </a:bodyPr>
          <a:lstStyle/>
          <a:p>
            <a:pPr lvl="0">
              <a:spcBef>
                <a:spcPts val="0"/>
              </a:spcBef>
              <a:buNone/>
            </a:pPr>
            <a:r>
              <a:rPr lang="en">
                <a:solidFill>
                  <a:srgbClr val="38761D"/>
                </a:solidFill>
              </a:rPr>
              <a:t>District 97: MTSS, PBIS, &amp; Title I</a:t>
            </a:r>
          </a:p>
          <a:p>
            <a:pPr lvl="0">
              <a:spcBef>
                <a:spcPts val="0"/>
              </a:spcBef>
              <a:buNone/>
            </a:pPr>
            <a:r>
              <a:rPr lang="en">
                <a:solidFill>
                  <a:srgbClr val="38761D"/>
                </a:solidFill>
              </a:rPr>
              <a:t>January 10, 2017</a:t>
            </a:r>
          </a:p>
        </p:txBody>
      </p:sp>
      <p:pic>
        <p:nvPicPr>
          <p:cNvPr id="136" name="Shape 136" descr="acorn_LOGO_circle_green.jpg"/>
          <p:cNvPicPr preferRelativeResize="0"/>
          <p:nvPr/>
        </p:nvPicPr>
        <p:blipFill>
          <a:blip r:embed="rId3">
            <a:alphaModFix/>
          </a:blip>
          <a:stretch>
            <a:fillRect/>
          </a:stretch>
        </p:blipFill>
        <p:spPr>
          <a:xfrm>
            <a:off x="6281565" y="307093"/>
            <a:ext cx="2351983" cy="207444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5"/>
                                        </p:tgtEl>
                                        <p:attrNameLst>
                                          <p:attrName>style.visibility</p:attrName>
                                        </p:attrNameLst>
                                      </p:cBhvr>
                                      <p:to>
                                        <p:strVal val="visible"/>
                                      </p:to>
                                    </p:set>
                                    <p:animEffect transition="in" filter="fade">
                                      <p:cBhvr>
                                        <p:cTn id="7" dur="1000"/>
                                        <p:tgtEl>
                                          <p:spTgt spid="1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Shape 194"/>
          <p:cNvSpPr txBox="1">
            <a:spLocks noGrp="1"/>
          </p:cNvSpPr>
          <p:nvPr>
            <p:ph type="title"/>
          </p:nvPr>
        </p:nvSpPr>
        <p:spPr>
          <a:xfrm>
            <a:off x="311700" y="593366"/>
            <a:ext cx="8520600" cy="763500"/>
          </a:xfrm>
          <a:prstGeom prst="rect">
            <a:avLst/>
          </a:prstGeom>
        </p:spPr>
        <p:txBody>
          <a:bodyPr lIns="91425" tIns="91425" rIns="91425" bIns="91425" anchor="t" anchorCtr="0">
            <a:noAutofit/>
          </a:bodyPr>
          <a:lstStyle/>
          <a:p>
            <a:pPr lvl="0">
              <a:spcBef>
                <a:spcPts val="0"/>
              </a:spcBef>
              <a:buClr>
                <a:schemeClr val="dk1"/>
              </a:buClr>
              <a:buSzPct val="39285"/>
              <a:buFont typeface="Arial"/>
              <a:buNone/>
            </a:pPr>
            <a:r>
              <a:rPr lang="en" b="1">
                <a:latin typeface="Century Gothic"/>
                <a:ea typeface="Century Gothic"/>
                <a:cs typeface="Century Gothic"/>
                <a:sym typeface="Century Gothic"/>
              </a:rPr>
              <a:t>Purpose of Title I</a:t>
            </a:r>
          </a:p>
          <a:p>
            <a:pPr lvl="0">
              <a:spcBef>
                <a:spcPts val="0"/>
              </a:spcBef>
              <a:buNone/>
            </a:pPr>
            <a:endParaRPr>
              <a:latin typeface="Century Gothic"/>
              <a:ea typeface="Century Gothic"/>
              <a:cs typeface="Century Gothic"/>
              <a:sym typeface="Century Gothic"/>
            </a:endParaRPr>
          </a:p>
        </p:txBody>
      </p:sp>
      <p:sp>
        <p:nvSpPr>
          <p:cNvPr id="195" name="Shape 195"/>
          <p:cNvSpPr txBox="1">
            <a:spLocks noGrp="1"/>
          </p:cNvSpPr>
          <p:nvPr>
            <p:ph type="body" idx="1"/>
          </p:nvPr>
        </p:nvSpPr>
        <p:spPr>
          <a:xfrm>
            <a:off x="311700" y="1536633"/>
            <a:ext cx="8520600" cy="4555200"/>
          </a:xfrm>
          <a:prstGeom prst="rect">
            <a:avLst/>
          </a:prstGeom>
        </p:spPr>
        <p:txBody>
          <a:bodyPr lIns="91425" tIns="91425" rIns="91425" bIns="91425" anchor="t" anchorCtr="0">
            <a:noAutofit/>
          </a:bodyPr>
          <a:lstStyle/>
          <a:p>
            <a:pPr lvl="0">
              <a:spcBef>
                <a:spcPts val="0"/>
              </a:spcBef>
              <a:buClr>
                <a:schemeClr val="dk1"/>
              </a:buClr>
              <a:buSzPct val="61111"/>
              <a:buFont typeface="Arial"/>
              <a:buNone/>
            </a:pPr>
            <a:r>
              <a:rPr lang="en"/>
              <a:t>The purpose of Title I, the largest federally funded educational program, is to ensure that all children have a fair, equal, and significant opportunity to obtain a high quality education and reach, at a minimum, proficiency on challenging state academic achievement standards and state academic assessments</a:t>
            </a:r>
          </a:p>
          <a:p>
            <a:pPr lvl="0">
              <a:spcBef>
                <a:spcPts val="0"/>
              </a:spcBef>
              <a:buClr>
                <a:schemeClr val="dk1"/>
              </a:buClr>
              <a:buSzPct val="61111"/>
              <a:buFont typeface="Arial"/>
              <a:buNone/>
            </a:pPr>
            <a:r>
              <a:rPr lang="en"/>
              <a:t>(Elementary and Secondary Education Act (2001))</a:t>
            </a:r>
          </a:p>
          <a:p>
            <a:pPr lvl="0">
              <a:spcBef>
                <a:spcPts val="0"/>
              </a:spcBef>
              <a:buNone/>
            </a:pPr>
            <a:endParaRPr/>
          </a:p>
        </p:txBody>
      </p:sp>
      <p:pic>
        <p:nvPicPr>
          <p:cNvPr id="196" name="Shape 196" descr="children-clr.png"/>
          <p:cNvPicPr preferRelativeResize="0"/>
          <p:nvPr/>
        </p:nvPicPr>
        <p:blipFill>
          <a:blip r:embed="rId3">
            <a:alphaModFix/>
          </a:blip>
          <a:stretch>
            <a:fillRect/>
          </a:stretch>
        </p:blipFill>
        <p:spPr>
          <a:xfrm>
            <a:off x="1879537" y="3503724"/>
            <a:ext cx="5384923" cy="30559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Shape 201"/>
          <p:cNvSpPr txBox="1">
            <a:spLocks noGrp="1"/>
          </p:cNvSpPr>
          <p:nvPr>
            <p:ph type="title"/>
          </p:nvPr>
        </p:nvSpPr>
        <p:spPr>
          <a:xfrm>
            <a:off x="311700" y="593366"/>
            <a:ext cx="8520600" cy="763500"/>
          </a:xfrm>
          <a:prstGeom prst="rect">
            <a:avLst/>
          </a:prstGeom>
        </p:spPr>
        <p:txBody>
          <a:bodyPr lIns="91425" tIns="91425" rIns="91425" bIns="91425" anchor="t" anchorCtr="0">
            <a:noAutofit/>
          </a:bodyPr>
          <a:lstStyle/>
          <a:p>
            <a:pPr lvl="0">
              <a:spcBef>
                <a:spcPts val="0"/>
              </a:spcBef>
              <a:buNone/>
            </a:pPr>
            <a:r>
              <a:rPr lang="en" b="1">
                <a:latin typeface="Century Gothic"/>
                <a:ea typeface="Century Gothic"/>
                <a:cs typeface="Century Gothic"/>
                <a:sym typeface="Century Gothic"/>
              </a:rPr>
              <a:t>Basic Principles of Title I</a:t>
            </a:r>
          </a:p>
        </p:txBody>
      </p:sp>
      <p:sp>
        <p:nvSpPr>
          <p:cNvPr id="202" name="Shape 202"/>
          <p:cNvSpPr txBox="1">
            <a:spLocks noGrp="1"/>
          </p:cNvSpPr>
          <p:nvPr>
            <p:ph type="body" idx="1"/>
          </p:nvPr>
        </p:nvSpPr>
        <p:spPr>
          <a:xfrm>
            <a:off x="311700" y="1536633"/>
            <a:ext cx="8520600" cy="4555200"/>
          </a:xfrm>
          <a:prstGeom prst="rect">
            <a:avLst/>
          </a:prstGeom>
        </p:spPr>
        <p:txBody>
          <a:bodyPr lIns="91425" tIns="91425" rIns="91425" bIns="91425" anchor="t" anchorCtr="0">
            <a:noAutofit/>
          </a:bodyPr>
          <a:lstStyle/>
          <a:p>
            <a:pPr lvl="0">
              <a:spcBef>
                <a:spcPts val="0"/>
              </a:spcBef>
              <a:buClr>
                <a:schemeClr val="dk1"/>
              </a:buClr>
              <a:buSzPct val="61111"/>
              <a:buFont typeface="Arial"/>
              <a:buNone/>
            </a:pPr>
            <a:r>
              <a:rPr lang="en">
                <a:solidFill>
                  <a:schemeClr val="dk1"/>
                </a:solidFill>
              </a:rPr>
              <a:t>Schools with large concentrations of low-income students will receive funds to assist in meeting the students’ educational goals by providing a continuum of supplementary services and resources. </a:t>
            </a:r>
          </a:p>
          <a:p>
            <a:pPr lvl="0">
              <a:spcBef>
                <a:spcPts val="0"/>
              </a:spcBef>
              <a:buClr>
                <a:schemeClr val="dk1"/>
              </a:buClr>
              <a:buSzPct val="61111"/>
              <a:buFont typeface="Arial"/>
              <a:buNone/>
            </a:pPr>
            <a:r>
              <a:rPr lang="en">
                <a:solidFill>
                  <a:schemeClr val="dk1"/>
                </a:solidFill>
              </a:rPr>
              <a:t>The number of low-income students is determined by the number of students enrolled in the national free and reduced lunch program.</a:t>
            </a:r>
          </a:p>
          <a:p>
            <a:pPr lvl="0">
              <a:spcBef>
                <a:spcPts val="0"/>
              </a:spcBef>
              <a:buNone/>
            </a:pPr>
            <a:endParaRPr/>
          </a:p>
        </p:txBody>
      </p:sp>
      <p:pic>
        <p:nvPicPr>
          <p:cNvPr id="203" name="Shape 203" descr="education-2200x1237.png"/>
          <p:cNvPicPr preferRelativeResize="0"/>
          <p:nvPr/>
        </p:nvPicPr>
        <p:blipFill>
          <a:blip r:embed="rId3">
            <a:alphaModFix/>
          </a:blip>
          <a:stretch>
            <a:fillRect/>
          </a:stretch>
        </p:blipFill>
        <p:spPr>
          <a:xfrm>
            <a:off x="2026551" y="4227875"/>
            <a:ext cx="5090899" cy="1863948"/>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Shape 208"/>
          <p:cNvSpPr txBox="1">
            <a:spLocks noGrp="1"/>
          </p:cNvSpPr>
          <p:nvPr>
            <p:ph type="title"/>
          </p:nvPr>
        </p:nvSpPr>
        <p:spPr>
          <a:xfrm>
            <a:off x="311700" y="593366"/>
            <a:ext cx="8520600" cy="763500"/>
          </a:xfrm>
          <a:prstGeom prst="rect">
            <a:avLst/>
          </a:prstGeom>
        </p:spPr>
        <p:txBody>
          <a:bodyPr lIns="91425" tIns="91425" rIns="91425" bIns="91425" anchor="t" anchorCtr="0">
            <a:noAutofit/>
          </a:bodyPr>
          <a:lstStyle/>
          <a:p>
            <a:pPr lvl="0">
              <a:lnSpc>
                <a:spcPct val="115000"/>
              </a:lnSpc>
              <a:spcBef>
                <a:spcPts val="0"/>
              </a:spcBef>
              <a:spcAft>
                <a:spcPts val="1600"/>
              </a:spcAft>
              <a:buNone/>
            </a:pPr>
            <a:r>
              <a:rPr lang="en" b="1">
                <a:solidFill>
                  <a:srgbClr val="000000"/>
                </a:solidFill>
                <a:latin typeface="Century Gothic"/>
                <a:ea typeface="Century Gothic"/>
                <a:cs typeface="Century Gothic"/>
                <a:sym typeface="Century Gothic"/>
              </a:rPr>
              <a:t>How can Title I funds be used?</a:t>
            </a:r>
          </a:p>
        </p:txBody>
      </p:sp>
      <p:sp>
        <p:nvSpPr>
          <p:cNvPr id="209" name="Shape 209"/>
          <p:cNvSpPr txBox="1">
            <a:spLocks noGrp="1"/>
          </p:cNvSpPr>
          <p:nvPr>
            <p:ph type="body" idx="1"/>
          </p:nvPr>
        </p:nvSpPr>
        <p:spPr>
          <a:xfrm>
            <a:off x="311700" y="1536633"/>
            <a:ext cx="8520600" cy="4555200"/>
          </a:xfrm>
          <a:prstGeom prst="rect">
            <a:avLst/>
          </a:prstGeom>
        </p:spPr>
        <p:txBody>
          <a:bodyPr lIns="91425" tIns="91425" rIns="91425" bIns="91425" anchor="t" anchorCtr="0">
            <a:noAutofit/>
          </a:bodyPr>
          <a:lstStyle/>
          <a:p>
            <a:pPr marL="457200" lvl="0" indent="-228600">
              <a:lnSpc>
                <a:spcPct val="115000"/>
              </a:lnSpc>
              <a:spcBef>
                <a:spcPts val="0"/>
              </a:spcBef>
              <a:buClr>
                <a:srgbClr val="4B4750"/>
              </a:buClr>
            </a:pPr>
            <a:r>
              <a:rPr lang="en">
                <a:solidFill>
                  <a:srgbClr val="4B4750"/>
                </a:solidFill>
              </a:rPr>
              <a:t>Curriculum</a:t>
            </a:r>
          </a:p>
          <a:p>
            <a:pPr marL="457200" lvl="0" indent="-228600">
              <a:lnSpc>
                <a:spcPct val="115000"/>
              </a:lnSpc>
              <a:spcBef>
                <a:spcPts val="0"/>
              </a:spcBef>
              <a:buClr>
                <a:srgbClr val="4B4750"/>
              </a:buClr>
            </a:pPr>
            <a:r>
              <a:rPr lang="en">
                <a:solidFill>
                  <a:srgbClr val="4B4750"/>
                </a:solidFill>
              </a:rPr>
              <a:t>Instructional activities</a:t>
            </a:r>
          </a:p>
          <a:p>
            <a:pPr marL="457200" lvl="0" indent="-228600">
              <a:lnSpc>
                <a:spcPct val="115000"/>
              </a:lnSpc>
              <a:spcBef>
                <a:spcPts val="0"/>
              </a:spcBef>
              <a:buClr>
                <a:srgbClr val="4B4750"/>
              </a:buClr>
            </a:pPr>
            <a:r>
              <a:rPr lang="en">
                <a:solidFill>
                  <a:srgbClr val="4B4750"/>
                </a:solidFill>
              </a:rPr>
              <a:t>Counseling</a:t>
            </a:r>
          </a:p>
          <a:p>
            <a:pPr marL="457200" lvl="0" indent="-228600">
              <a:lnSpc>
                <a:spcPct val="115000"/>
              </a:lnSpc>
              <a:spcBef>
                <a:spcPts val="0"/>
              </a:spcBef>
              <a:buClr>
                <a:srgbClr val="4B4750"/>
              </a:buClr>
            </a:pPr>
            <a:r>
              <a:rPr lang="en">
                <a:solidFill>
                  <a:srgbClr val="4B4750"/>
                </a:solidFill>
              </a:rPr>
              <a:t>Parental Involvement</a:t>
            </a:r>
          </a:p>
          <a:p>
            <a:pPr marL="457200" lvl="0" indent="-228600" rtl="0">
              <a:lnSpc>
                <a:spcPct val="115000"/>
              </a:lnSpc>
              <a:spcBef>
                <a:spcPts val="0"/>
              </a:spcBef>
              <a:buClr>
                <a:srgbClr val="4B4750"/>
              </a:buClr>
            </a:pPr>
            <a:r>
              <a:rPr lang="en">
                <a:solidFill>
                  <a:srgbClr val="4B4750"/>
                </a:solidFill>
              </a:rPr>
              <a:t>Increase Staff</a:t>
            </a:r>
          </a:p>
          <a:p>
            <a:pPr marL="457200" lvl="0" indent="-228600">
              <a:lnSpc>
                <a:spcPct val="115000"/>
              </a:lnSpc>
              <a:spcBef>
                <a:spcPts val="0"/>
              </a:spcBef>
              <a:buClr>
                <a:srgbClr val="4B4750"/>
              </a:buClr>
            </a:pPr>
            <a:r>
              <a:rPr lang="en">
                <a:solidFill>
                  <a:srgbClr val="4B4750"/>
                </a:solidFill>
              </a:rPr>
              <a:t>Program Improvement</a:t>
            </a:r>
          </a:p>
          <a:p>
            <a:pPr lvl="0">
              <a:spcBef>
                <a:spcPts val="0"/>
              </a:spcBef>
              <a:buNone/>
            </a:pPr>
            <a:endParaRPr/>
          </a:p>
        </p:txBody>
      </p:sp>
      <p:pic>
        <p:nvPicPr>
          <p:cNvPr id="210" name="Shape 210" descr="Z3hown48-500x381.png"/>
          <p:cNvPicPr preferRelativeResize="0"/>
          <p:nvPr/>
        </p:nvPicPr>
        <p:blipFill>
          <a:blip r:embed="rId3">
            <a:alphaModFix/>
          </a:blip>
          <a:stretch>
            <a:fillRect/>
          </a:stretch>
        </p:blipFill>
        <p:spPr>
          <a:xfrm>
            <a:off x="3223962" y="4037399"/>
            <a:ext cx="2696075" cy="20544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Shape 215"/>
          <p:cNvSpPr txBox="1">
            <a:spLocks noGrp="1"/>
          </p:cNvSpPr>
          <p:nvPr>
            <p:ph type="title"/>
          </p:nvPr>
        </p:nvSpPr>
        <p:spPr>
          <a:xfrm>
            <a:off x="311700" y="593366"/>
            <a:ext cx="8520600" cy="763500"/>
          </a:xfrm>
          <a:prstGeom prst="rect">
            <a:avLst/>
          </a:prstGeom>
        </p:spPr>
        <p:txBody>
          <a:bodyPr lIns="91425" tIns="91425" rIns="91425" bIns="91425" anchor="t" anchorCtr="0">
            <a:noAutofit/>
          </a:bodyPr>
          <a:lstStyle/>
          <a:p>
            <a:pPr lvl="0">
              <a:lnSpc>
                <a:spcPct val="115000"/>
              </a:lnSpc>
              <a:spcBef>
                <a:spcPts val="0"/>
              </a:spcBef>
              <a:spcAft>
                <a:spcPts val="1600"/>
              </a:spcAft>
              <a:buNone/>
            </a:pPr>
            <a:r>
              <a:rPr lang="en" b="1">
                <a:solidFill>
                  <a:srgbClr val="000000"/>
                </a:solidFill>
                <a:latin typeface="Century Gothic"/>
                <a:ea typeface="Century Gothic"/>
                <a:cs typeface="Century Gothic"/>
                <a:sym typeface="Century Gothic"/>
              </a:rPr>
              <a:t>Supplement v. Supplant</a:t>
            </a:r>
          </a:p>
        </p:txBody>
      </p:sp>
      <p:sp>
        <p:nvSpPr>
          <p:cNvPr id="216" name="Shape 216"/>
          <p:cNvSpPr txBox="1">
            <a:spLocks noGrp="1"/>
          </p:cNvSpPr>
          <p:nvPr>
            <p:ph type="body" idx="1"/>
          </p:nvPr>
        </p:nvSpPr>
        <p:spPr>
          <a:xfrm>
            <a:off x="311700" y="1536633"/>
            <a:ext cx="8520600" cy="4555200"/>
          </a:xfrm>
          <a:prstGeom prst="rect">
            <a:avLst/>
          </a:prstGeom>
        </p:spPr>
        <p:txBody>
          <a:bodyPr lIns="91425" tIns="91425" rIns="91425" bIns="91425" anchor="t" anchorCtr="0">
            <a:noAutofit/>
          </a:bodyPr>
          <a:lstStyle/>
          <a:p>
            <a:pPr lvl="0">
              <a:spcBef>
                <a:spcPts val="0"/>
              </a:spcBef>
              <a:buNone/>
            </a:pPr>
            <a:r>
              <a:rPr lang="en">
                <a:solidFill>
                  <a:srgbClr val="4B4750"/>
                </a:solidFill>
              </a:rPr>
              <a:t>NCLB grant funds must only be used to supplement (add to) any state or local funds used to provide services, staff programs, or materials. NCLB grant funds cannot be the sole source of funding or used to pay for things that would otherwise be paid for with state or local funds.</a:t>
            </a:r>
          </a:p>
          <a:p>
            <a:pPr lvl="0">
              <a:spcBef>
                <a:spcPts val="0"/>
              </a:spcBef>
              <a:buNone/>
            </a:pPr>
            <a:endParaRPr/>
          </a:p>
        </p:txBody>
      </p:sp>
      <p:pic>
        <p:nvPicPr>
          <p:cNvPr id="217" name="Shape 217" descr="6e18ae4f-96ca-4d20-b363-f27ef4b66056.jpg"/>
          <p:cNvPicPr preferRelativeResize="0"/>
          <p:nvPr/>
        </p:nvPicPr>
        <p:blipFill>
          <a:blip r:embed="rId3">
            <a:alphaModFix/>
          </a:blip>
          <a:stretch>
            <a:fillRect/>
          </a:stretch>
        </p:blipFill>
        <p:spPr>
          <a:xfrm>
            <a:off x="4570050" y="3257421"/>
            <a:ext cx="4262250" cy="28344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Shape 222"/>
          <p:cNvSpPr txBox="1">
            <a:spLocks noGrp="1"/>
          </p:cNvSpPr>
          <p:nvPr>
            <p:ph type="title"/>
          </p:nvPr>
        </p:nvSpPr>
        <p:spPr>
          <a:xfrm>
            <a:off x="311700" y="593366"/>
            <a:ext cx="8520600" cy="763500"/>
          </a:xfrm>
          <a:prstGeom prst="rect">
            <a:avLst/>
          </a:prstGeom>
        </p:spPr>
        <p:txBody>
          <a:bodyPr lIns="91425" tIns="91425" rIns="91425" bIns="91425" anchor="t" anchorCtr="0">
            <a:noAutofit/>
          </a:bodyPr>
          <a:lstStyle/>
          <a:p>
            <a:pPr lvl="0">
              <a:lnSpc>
                <a:spcPct val="115000"/>
              </a:lnSpc>
              <a:spcBef>
                <a:spcPts val="0"/>
              </a:spcBef>
              <a:spcAft>
                <a:spcPts val="1600"/>
              </a:spcAft>
              <a:buNone/>
            </a:pPr>
            <a:r>
              <a:rPr lang="en" b="1">
                <a:solidFill>
                  <a:srgbClr val="000000"/>
                </a:solidFill>
                <a:latin typeface="Century Gothic"/>
                <a:ea typeface="Century Gothic"/>
                <a:cs typeface="Century Gothic"/>
                <a:sym typeface="Century Gothic"/>
              </a:rPr>
              <a:t>Examples of Supplanting</a:t>
            </a:r>
          </a:p>
        </p:txBody>
      </p:sp>
      <p:sp>
        <p:nvSpPr>
          <p:cNvPr id="223" name="Shape 223"/>
          <p:cNvSpPr txBox="1">
            <a:spLocks noGrp="1"/>
          </p:cNvSpPr>
          <p:nvPr>
            <p:ph type="body" idx="1"/>
          </p:nvPr>
        </p:nvSpPr>
        <p:spPr>
          <a:xfrm>
            <a:off x="311700" y="1536633"/>
            <a:ext cx="8520600" cy="4555200"/>
          </a:xfrm>
          <a:prstGeom prst="rect">
            <a:avLst/>
          </a:prstGeom>
        </p:spPr>
        <p:txBody>
          <a:bodyPr lIns="91425" tIns="91425" rIns="91425" bIns="91425" anchor="t" anchorCtr="0">
            <a:noAutofit/>
          </a:bodyPr>
          <a:lstStyle/>
          <a:p>
            <a:pPr marL="457200" lvl="0" indent="-228600">
              <a:lnSpc>
                <a:spcPct val="150000"/>
              </a:lnSpc>
              <a:spcBef>
                <a:spcPts val="0"/>
              </a:spcBef>
              <a:buClr>
                <a:srgbClr val="4B4750"/>
              </a:buClr>
            </a:pPr>
            <a:r>
              <a:rPr lang="en">
                <a:solidFill>
                  <a:srgbClr val="4B4750"/>
                </a:solidFill>
              </a:rPr>
              <a:t>Required by law</a:t>
            </a:r>
          </a:p>
          <a:p>
            <a:pPr marL="457200" lvl="0" indent="-228600">
              <a:lnSpc>
                <a:spcPct val="150000"/>
              </a:lnSpc>
              <a:spcBef>
                <a:spcPts val="0"/>
              </a:spcBef>
              <a:buClr>
                <a:srgbClr val="4B4750"/>
              </a:buClr>
            </a:pPr>
            <a:r>
              <a:rPr lang="en">
                <a:solidFill>
                  <a:srgbClr val="4B4750"/>
                </a:solidFill>
              </a:rPr>
              <a:t>Supported last year by local dollars</a:t>
            </a:r>
          </a:p>
          <a:p>
            <a:pPr marL="457200" lvl="0" indent="-228600">
              <a:lnSpc>
                <a:spcPct val="150000"/>
              </a:lnSpc>
              <a:spcBef>
                <a:spcPts val="0"/>
              </a:spcBef>
              <a:buClr>
                <a:srgbClr val="4B4750"/>
              </a:buClr>
            </a:pPr>
            <a:r>
              <a:rPr lang="en">
                <a:solidFill>
                  <a:srgbClr val="4B4750"/>
                </a:solidFill>
              </a:rPr>
              <a:t>Provided to everyone</a:t>
            </a:r>
          </a:p>
          <a:p>
            <a:pPr lvl="0">
              <a:spcBef>
                <a:spcPts val="0"/>
              </a:spcBef>
              <a:buNone/>
            </a:pPr>
            <a:r>
              <a:rPr lang="en">
                <a:solidFill>
                  <a:srgbClr val="4B4750"/>
                </a:solidFill>
              </a:rPr>
              <a:t>Could this program or expenditure be implemented if federal funds were not available?</a:t>
            </a:r>
          </a:p>
          <a:p>
            <a:pPr lvl="0">
              <a:spcBef>
                <a:spcPts val="0"/>
              </a:spcBef>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Shape 228"/>
          <p:cNvSpPr txBox="1">
            <a:spLocks noGrp="1"/>
          </p:cNvSpPr>
          <p:nvPr>
            <p:ph type="title"/>
          </p:nvPr>
        </p:nvSpPr>
        <p:spPr>
          <a:xfrm>
            <a:off x="311700" y="593366"/>
            <a:ext cx="8520600" cy="763500"/>
          </a:xfrm>
          <a:prstGeom prst="rect">
            <a:avLst/>
          </a:prstGeom>
        </p:spPr>
        <p:txBody>
          <a:bodyPr lIns="91425" tIns="91425" rIns="91425" bIns="91425" anchor="t" anchorCtr="0">
            <a:noAutofit/>
          </a:bodyPr>
          <a:lstStyle/>
          <a:p>
            <a:pPr lvl="0">
              <a:lnSpc>
                <a:spcPct val="115000"/>
              </a:lnSpc>
              <a:spcBef>
                <a:spcPts val="0"/>
              </a:spcBef>
              <a:spcAft>
                <a:spcPts val="1600"/>
              </a:spcAft>
              <a:buNone/>
            </a:pPr>
            <a:r>
              <a:rPr lang="en" b="1">
                <a:solidFill>
                  <a:srgbClr val="000000"/>
                </a:solidFill>
                <a:latin typeface="Century Gothic"/>
                <a:ea typeface="Century Gothic"/>
                <a:cs typeface="Century Gothic"/>
                <a:sym typeface="Century Gothic"/>
              </a:rPr>
              <a:t>Targeted Assistance vs. Schoolwide Programs</a:t>
            </a:r>
          </a:p>
        </p:txBody>
      </p:sp>
      <p:sp>
        <p:nvSpPr>
          <p:cNvPr id="229" name="Shape 229"/>
          <p:cNvSpPr txBox="1">
            <a:spLocks noGrp="1"/>
          </p:cNvSpPr>
          <p:nvPr>
            <p:ph type="body" idx="1"/>
          </p:nvPr>
        </p:nvSpPr>
        <p:spPr>
          <a:xfrm>
            <a:off x="311700" y="1536633"/>
            <a:ext cx="8520600" cy="4555200"/>
          </a:xfrm>
          <a:prstGeom prst="rect">
            <a:avLst/>
          </a:prstGeom>
        </p:spPr>
        <p:txBody>
          <a:bodyPr lIns="91425" tIns="91425" rIns="91425" bIns="91425" anchor="t" anchorCtr="0">
            <a:noAutofit/>
          </a:bodyPr>
          <a:lstStyle/>
          <a:p>
            <a:pPr lvl="0">
              <a:spcBef>
                <a:spcPts val="0"/>
              </a:spcBef>
              <a:buNone/>
            </a:pPr>
            <a:r>
              <a:rPr lang="en">
                <a:solidFill>
                  <a:srgbClr val="4B4750"/>
                </a:solidFill>
              </a:rPr>
              <a:t>Targeted Assistance - Funds are used to provide supplemental educational services only to a select group of students identified (as having the greatest need for special assistance) who are behind academically, or at risk for falling behind on the Illinois Learning Standards.</a:t>
            </a:r>
          </a:p>
          <a:p>
            <a:pPr lvl="0">
              <a:spcBef>
                <a:spcPts val="0"/>
              </a:spcBef>
              <a:buNone/>
            </a:pPr>
            <a:r>
              <a:rPr lang="en">
                <a:solidFill>
                  <a:srgbClr val="4B4750"/>
                </a:solidFill>
              </a:rPr>
              <a:t>School Wide – Ensuring that all students, particularly students who are low-achieving, demonstrate at least proficient levels of achievement on the Illinois Learning Standards. At least 40% of the students enrolled in the school, or residing in the attendance area served by the school, must be from low-income families.</a:t>
            </a:r>
          </a:p>
          <a:p>
            <a:pPr lvl="0">
              <a:spcBef>
                <a:spcPts val="0"/>
              </a:spcBef>
              <a:buNone/>
            </a:pPr>
            <a:endParaRPr/>
          </a:p>
        </p:txBody>
      </p:sp>
      <p:pic>
        <p:nvPicPr>
          <p:cNvPr id="230" name="Shape 230" descr="students_en-US.png"/>
          <p:cNvPicPr preferRelativeResize="0"/>
          <p:nvPr/>
        </p:nvPicPr>
        <p:blipFill>
          <a:blip r:embed="rId3">
            <a:alphaModFix/>
          </a:blip>
          <a:stretch>
            <a:fillRect/>
          </a:stretch>
        </p:blipFill>
        <p:spPr>
          <a:xfrm>
            <a:off x="311699" y="4436774"/>
            <a:ext cx="2961618" cy="2139250"/>
          </a:xfrm>
          <a:prstGeom prst="rect">
            <a:avLst/>
          </a:prstGeom>
          <a:noFill/>
          <a:ln>
            <a:noFill/>
          </a:ln>
        </p:spPr>
      </p:pic>
      <p:pic>
        <p:nvPicPr>
          <p:cNvPr id="231" name="Shape 231" descr="schoolhouse-clipart-school-for-clip-art-di6e5dri9.jpeg"/>
          <p:cNvPicPr preferRelativeResize="0"/>
          <p:nvPr/>
        </p:nvPicPr>
        <p:blipFill>
          <a:blip r:embed="rId4">
            <a:alphaModFix/>
          </a:blip>
          <a:stretch>
            <a:fillRect/>
          </a:stretch>
        </p:blipFill>
        <p:spPr>
          <a:xfrm>
            <a:off x="6413025" y="4409925"/>
            <a:ext cx="2173649" cy="21929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Shape 236"/>
          <p:cNvSpPr txBox="1">
            <a:spLocks noGrp="1"/>
          </p:cNvSpPr>
          <p:nvPr>
            <p:ph type="title"/>
          </p:nvPr>
        </p:nvSpPr>
        <p:spPr>
          <a:xfrm>
            <a:off x="311700" y="593366"/>
            <a:ext cx="8520600" cy="763500"/>
          </a:xfrm>
          <a:prstGeom prst="rect">
            <a:avLst/>
          </a:prstGeom>
        </p:spPr>
        <p:txBody>
          <a:bodyPr lIns="91425" tIns="91425" rIns="91425" bIns="91425" anchor="t" anchorCtr="0">
            <a:noAutofit/>
          </a:bodyPr>
          <a:lstStyle/>
          <a:p>
            <a:pPr lvl="0">
              <a:lnSpc>
                <a:spcPct val="115000"/>
              </a:lnSpc>
              <a:spcBef>
                <a:spcPts val="0"/>
              </a:spcBef>
              <a:spcAft>
                <a:spcPts val="1000"/>
              </a:spcAft>
              <a:buNone/>
            </a:pPr>
            <a:r>
              <a:rPr lang="en" b="1">
                <a:solidFill>
                  <a:srgbClr val="000000"/>
                </a:solidFill>
                <a:highlight>
                  <a:srgbClr val="FFFFFF"/>
                </a:highlight>
                <a:latin typeface="Century Gothic"/>
                <a:ea typeface="Century Gothic"/>
                <a:cs typeface="Century Gothic"/>
                <a:sym typeface="Century Gothic"/>
              </a:rPr>
              <a:t>Fall Housing</a:t>
            </a:r>
          </a:p>
        </p:txBody>
      </p:sp>
      <p:sp>
        <p:nvSpPr>
          <p:cNvPr id="237" name="Shape 237"/>
          <p:cNvSpPr txBox="1">
            <a:spLocks noGrp="1"/>
          </p:cNvSpPr>
          <p:nvPr>
            <p:ph type="body" idx="1"/>
          </p:nvPr>
        </p:nvSpPr>
        <p:spPr>
          <a:xfrm>
            <a:off x="311700" y="1536633"/>
            <a:ext cx="8520600" cy="4555200"/>
          </a:xfrm>
          <a:prstGeom prst="rect">
            <a:avLst/>
          </a:prstGeom>
        </p:spPr>
        <p:txBody>
          <a:bodyPr lIns="91425" tIns="91425" rIns="91425" bIns="91425" anchor="t" anchorCtr="0">
            <a:noAutofit/>
          </a:bodyPr>
          <a:lstStyle/>
          <a:p>
            <a:pPr lvl="0" rtl="0">
              <a:spcBef>
                <a:spcPts val="0"/>
              </a:spcBef>
              <a:spcAft>
                <a:spcPts val="1000"/>
              </a:spcAft>
              <a:buNone/>
            </a:pPr>
            <a:r>
              <a:rPr lang="en">
                <a:solidFill>
                  <a:srgbClr val="4B4750"/>
                </a:solidFill>
              </a:rPr>
              <a:t>Each year school districts must report to ISBE the number of students enrolled as of the last day in September.</a:t>
            </a:r>
          </a:p>
          <a:p>
            <a:pPr lvl="0">
              <a:spcBef>
                <a:spcPts val="0"/>
              </a:spcBef>
              <a:spcAft>
                <a:spcPts val="1000"/>
              </a:spcAft>
              <a:buNone/>
            </a:pPr>
            <a:endParaRPr>
              <a:solidFill>
                <a:srgbClr val="4B4750"/>
              </a:solidFill>
            </a:endParaRPr>
          </a:p>
          <a:p>
            <a:pPr lvl="0" rtl="0">
              <a:spcBef>
                <a:spcPts val="0"/>
              </a:spcBef>
              <a:spcAft>
                <a:spcPts val="1000"/>
              </a:spcAft>
              <a:buNone/>
            </a:pPr>
            <a:r>
              <a:rPr lang="en">
                <a:solidFill>
                  <a:srgbClr val="4B4750"/>
                </a:solidFill>
              </a:rPr>
              <a:t>Beginning with the 2008-2009 school year, the school-level fall enrollment counts are based on enrollment and exit dates reported for individual students in the ISBE Student Information System (SIS).</a:t>
            </a:r>
          </a:p>
          <a:p>
            <a:pPr lvl="0">
              <a:spcBef>
                <a:spcPts val="0"/>
              </a:spcBef>
              <a:spcAft>
                <a:spcPts val="1000"/>
              </a:spcAft>
              <a:buNone/>
            </a:pPr>
            <a:endParaRPr>
              <a:solidFill>
                <a:srgbClr val="4B4750"/>
              </a:solidFill>
            </a:endParaRPr>
          </a:p>
          <a:p>
            <a:pPr lvl="0">
              <a:spcBef>
                <a:spcPts val="0"/>
              </a:spcBef>
              <a:spcAft>
                <a:spcPts val="1000"/>
              </a:spcAft>
              <a:buNone/>
            </a:pPr>
            <a:r>
              <a:rPr lang="en">
                <a:solidFill>
                  <a:srgbClr val="4B4750"/>
                </a:solidFill>
              </a:rPr>
              <a:t>District 97 Title 1 schools are identified as elementary or middle schools that have a percentage of low income students that is higher than the district average. </a:t>
            </a:r>
          </a:p>
          <a:p>
            <a:pPr lvl="0">
              <a:spcBef>
                <a:spcPts val="0"/>
              </a:spcBef>
              <a:buNone/>
            </a:pPr>
            <a:endParaRPr>
              <a:highlight>
                <a:srgbClr val="4B4750"/>
              </a:highlight>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Shape 242"/>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 sz="3959" b="1" i="0" u="none" strike="noStrike" cap="none">
                <a:solidFill>
                  <a:schemeClr val="dk1"/>
                </a:solidFill>
                <a:latin typeface="Calibri"/>
                <a:ea typeface="Calibri"/>
                <a:cs typeface="Calibri"/>
                <a:sym typeface="Calibri"/>
              </a:rPr>
              <a:t>2012-13 to 2016-17 </a:t>
            </a:r>
            <a:br>
              <a:rPr lang="en" sz="3959" b="1" i="0" u="none" strike="noStrike" cap="none">
                <a:solidFill>
                  <a:schemeClr val="dk1"/>
                </a:solidFill>
                <a:latin typeface="Calibri"/>
                <a:ea typeface="Calibri"/>
                <a:cs typeface="Calibri"/>
                <a:sym typeface="Calibri"/>
              </a:rPr>
            </a:br>
            <a:r>
              <a:rPr lang="en" sz="3959" b="1" i="0" u="none" strike="noStrike" cap="none">
                <a:solidFill>
                  <a:schemeClr val="dk1"/>
                </a:solidFill>
                <a:latin typeface="Calibri"/>
                <a:ea typeface="Calibri"/>
                <a:cs typeface="Calibri"/>
                <a:sym typeface="Calibri"/>
              </a:rPr>
              <a:t>Enrollment and Low Income Trends</a:t>
            </a:r>
          </a:p>
        </p:txBody>
      </p:sp>
      <p:sp>
        <p:nvSpPr>
          <p:cNvPr id="243" name="Shape 243"/>
          <p:cNvSpPr txBox="1">
            <a:spLocks noGrp="1"/>
          </p:cNvSpPr>
          <p:nvPr>
            <p:ph type="body" idx="1"/>
          </p:nvPr>
        </p:nvSpPr>
        <p:spPr>
          <a:xfrm>
            <a:off x="457200" y="6164196"/>
            <a:ext cx="8229600" cy="770003"/>
          </a:xfrm>
          <a:prstGeom prst="rect">
            <a:avLst/>
          </a:prstGeom>
          <a:noFill/>
          <a:ln>
            <a:noFill/>
          </a:ln>
        </p:spPr>
        <p:txBody>
          <a:bodyPr lIns="91425" tIns="45700" rIns="91425" bIns="45700" anchor="t" anchorCtr="0">
            <a:noAutofit/>
          </a:bodyPr>
          <a:lstStyle/>
          <a:p>
            <a:pPr marL="0" marR="0" lvl="0" indent="0" algn="ctr" rtl="0">
              <a:spcBef>
                <a:spcPts val="0"/>
              </a:spcBef>
              <a:buClr>
                <a:schemeClr val="dk1"/>
              </a:buClr>
              <a:buSzPct val="25000"/>
              <a:buFont typeface="Arial"/>
              <a:buNone/>
            </a:pPr>
            <a:r>
              <a:rPr lang="en" sz="2000" b="1" i="0" u="none" strike="noStrike" cap="none">
                <a:solidFill>
                  <a:schemeClr val="dk1"/>
                </a:solidFill>
                <a:latin typeface="Calibri"/>
                <a:ea typeface="Calibri"/>
                <a:cs typeface="Calibri"/>
                <a:sym typeface="Calibri"/>
              </a:rPr>
              <a:t>While </a:t>
            </a:r>
            <a:r>
              <a:rPr lang="en" sz="2000" b="1" i="0" u="none" strike="noStrike" cap="none">
                <a:solidFill>
                  <a:srgbClr val="366092"/>
                </a:solidFill>
                <a:latin typeface="Calibri"/>
                <a:ea typeface="Calibri"/>
                <a:cs typeface="Calibri"/>
                <a:sym typeface="Calibri"/>
              </a:rPr>
              <a:t>enrollment has risen</a:t>
            </a:r>
            <a:r>
              <a:rPr lang="en" sz="2000" b="1" i="0" u="none" strike="noStrike" cap="none">
                <a:solidFill>
                  <a:schemeClr val="dk1"/>
                </a:solidFill>
                <a:latin typeface="Calibri"/>
                <a:ea typeface="Calibri"/>
                <a:cs typeface="Calibri"/>
                <a:sym typeface="Calibri"/>
              </a:rPr>
              <a:t>, students classified as </a:t>
            </a:r>
            <a:r>
              <a:rPr lang="en" sz="2000" b="1" i="0" u="none" strike="noStrike" cap="none">
                <a:solidFill>
                  <a:srgbClr val="E36C09"/>
                </a:solidFill>
                <a:latin typeface="Calibri"/>
                <a:ea typeface="Calibri"/>
                <a:cs typeface="Calibri"/>
                <a:sym typeface="Calibri"/>
              </a:rPr>
              <a:t>low income has fallen</a:t>
            </a:r>
            <a:r>
              <a:rPr lang="en" sz="2000" b="1" i="0" u="none" strike="noStrike" cap="none">
                <a:solidFill>
                  <a:schemeClr val="dk1"/>
                </a:solidFill>
                <a:latin typeface="Calibri"/>
                <a:ea typeface="Calibri"/>
                <a:cs typeface="Calibri"/>
                <a:sym typeface="Calibri"/>
              </a:rPr>
              <a:t>.</a:t>
            </a:r>
          </a:p>
        </p:txBody>
      </p:sp>
      <p:pic>
        <p:nvPicPr>
          <p:cNvPr id="244" name="Shape 244"/>
          <p:cNvPicPr preferRelativeResize="0"/>
          <p:nvPr/>
        </p:nvPicPr>
        <p:blipFill rotWithShape="1">
          <a:blip r:embed="rId3">
            <a:alphaModFix/>
          </a:blip>
          <a:srcRect/>
          <a:stretch/>
        </p:blipFill>
        <p:spPr>
          <a:xfrm>
            <a:off x="2643924" y="1525095"/>
            <a:ext cx="3657600" cy="2148600"/>
          </a:xfrm>
          <a:prstGeom prst="rect">
            <a:avLst/>
          </a:prstGeom>
          <a:noFill/>
          <a:ln>
            <a:noFill/>
          </a:ln>
        </p:spPr>
      </p:pic>
      <p:pic>
        <p:nvPicPr>
          <p:cNvPr id="245" name="Shape 245"/>
          <p:cNvPicPr preferRelativeResize="0"/>
          <p:nvPr/>
        </p:nvPicPr>
        <p:blipFill rotWithShape="1">
          <a:blip r:embed="rId4">
            <a:alphaModFix/>
          </a:blip>
          <a:srcRect/>
          <a:stretch/>
        </p:blipFill>
        <p:spPr>
          <a:xfrm>
            <a:off x="574575" y="3921120"/>
            <a:ext cx="3657600" cy="2169900"/>
          </a:xfrm>
          <a:prstGeom prst="rect">
            <a:avLst/>
          </a:prstGeom>
          <a:noFill/>
          <a:ln>
            <a:noFill/>
          </a:ln>
        </p:spPr>
      </p:pic>
      <p:pic>
        <p:nvPicPr>
          <p:cNvPr id="246" name="Shape 246"/>
          <p:cNvPicPr preferRelativeResize="0"/>
          <p:nvPr/>
        </p:nvPicPr>
        <p:blipFill rotWithShape="1">
          <a:blip r:embed="rId5">
            <a:alphaModFix/>
          </a:blip>
          <a:srcRect/>
          <a:stretch/>
        </p:blipFill>
        <p:spPr>
          <a:xfrm>
            <a:off x="4887350" y="3891982"/>
            <a:ext cx="3657600" cy="22281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Shape 251"/>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 sz="3959" b="1" i="0" u="none" strike="noStrike" cap="none">
                <a:solidFill>
                  <a:schemeClr val="dk1"/>
                </a:solidFill>
                <a:latin typeface="Calibri"/>
                <a:ea typeface="Calibri"/>
                <a:cs typeface="Calibri"/>
                <a:sym typeface="Calibri"/>
              </a:rPr>
              <a:t>2012-13 to 2016-17</a:t>
            </a:r>
            <a:br>
              <a:rPr lang="en" sz="3959" b="1" i="0" u="none" strike="noStrike" cap="none">
                <a:solidFill>
                  <a:schemeClr val="dk1"/>
                </a:solidFill>
                <a:latin typeface="Calibri"/>
                <a:ea typeface="Calibri"/>
                <a:cs typeface="Calibri"/>
                <a:sym typeface="Calibri"/>
              </a:rPr>
            </a:br>
            <a:r>
              <a:rPr lang="en" sz="3959" b="1" i="0" u="none" strike="noStrike" cap="none">
                <a:solidFill>
                  <a:schemeClr val="dk1"/>
                </a:solidFill>
                <a:latin typeface="Calibri"/>
                <a:ea typeface="Calibri"/>
                <a:cs typeface="Calibri"/>
                <a:sym typeface="Calibri"/>
              </a:rPr>
              <a:t>Low Income Percentage Trends</a:t>
            </a:r>
          </a:p>
        </p:txBody>
      </p:sp>
      <p:sp>
        <p:nvSpPr>
          <p:cNvPr id="252" name="Shape 252"/>
          <p:cNvSpPr txBox="1">
            <a:spLocks noGrp="1"/>
          </p:cNvSpPr>
          <p:nvPr>
            <p:ph type="body" idx="1"/>
          </p:nvPr>
        </p:nvSpPr>
        <p:spPr>
          <a:xfrm>
            <a:off x="457200" y="4695264"/>
            <a:ext cx="8229600" cy="1706700"/>
          </a:xfrm>
          <a:prstGeom prst="rect">
            <a:avLst/>
          </a:prstGeom>
          <a:noFill/>
          <a:ln>
            <a:noFill/>
          </a:ln>
        </p:spPr>
        <p:txBody>
          <a:bodyPr lIns="91425" tIns="45700" rIns="91425" bIns="45700" anchor="t" anchorCtr="0">
            <a:noAutofit/>
          </a:bodyPr>
          <a:lstStyle/>
          <a:p>
            <a:pPr marL="0" marR="0" lvl="0" indent="0" algn="l" rtl="0">
              <a:lnSpc>
                <a:spcPct val="80000"/>
              </a:lnSpc>
              <a:spcBef>
                <a:spcPts val="0"/>
              </a:spcBef>
              <a:spcAft>
                <a:spcPts val="0"/>
              </a:spcAft>
              <a:buClr>
                <a:schemeClr val="dk1"/>
              </a:buClr>
              <a:buSzPct val="25000"/>
              <a:buFont typeface="Arial"/>
              <a:buNone/>
            </a:pPr>
            <a:r>
              <a:rPr lang="en" sz="2000" b="0" i="0" u="none" strike="noStrike" cap="none">
                <a:solidFill>
                  <a:schemeClr val="dk1"/>
                </a:solidFill>
                <a:latin typeface="Calibri"/>
                <a:ea typeface="Calibri"/>
                <a:cs typeface="Calibri"/>
                <a:sym typeface="Calibri"/>
              </a:rPr>
              <a:t>The percentage of students classified by the U.S. Department of Education as </a:t>
            </a:r>
            <a:r>
              <a:rPr lang="en" sz="2000" b="1" i="0" u="none" strike="noStrike" cap="none">
                <a:solidFill>
                  <a:srgbClr val="E36C09"/>
                </a:solidFill>
                <a:latin typeface="Calibri"/>
                <a:ea typeface="Calibri"/>
                <a:cs typeface="Calibri"/>
                <a:sym typeface="Calibri"/>
              </a:rPr>
              <a:t>low income has fallen across the district</a:t>
            </a:r>
            <a:r>
              <a:rPr lang="en" sz="2000" b="0" i="0" u="none" strike="noStrike" cap="none">
                <a:solidFill>
                  <a:schemeClr val="dk1"/>
                </a:solidFill>
                <a:latin typeface="Calibri"/>
                <a:ea typeface="Calibri"/>
                <a:cs typeface="Calibri"/>
                <a:sym typeface="Calibri"/>
              </a:rPr>
              <a:t>.</a:t>
            </a:r>
          </a:p>
          <a:p>
            <a:pPr marL="0" marR="0" lvl="0" indent="0" algn="l" rtl="0">
              <a:lnSpc>
                <a:spcPct val="80000"/>
              </a:lnSpc>
              <a:spcBef>
                <a:spcPts val="400"/>
              </a:spcBef>
              <a:buClr>
                <a:schemeClr val="dk1"/>
              </a:buClr>
              <a:buSzPct val="25000"/>
              <a:buFont typeface="Arial"/>
              <a:buNone/>
            </a:pPr>
            <a:endParaRPr sz="2000"/>
          </a:p>
          <a:p>
            <a:pPr marL="0" marR="0" lvl="0" indent="0" algn="l" rtl="0">
              <a:lnSpc>
                <a:spcPct val="80000"/>
              </a:lnSpc>
              <a:spcBef>
                <a:spcPts val="400"/>
              </a:spcBef>
              <a:buClr>
                <a:schemeClr val="dk1"/>
              </a:buClr>
              <a:buSzPct val="25000"/>
              <a:buFont typeface="Arial"/>
              <a:buNone/>
            </a:pPr>
            <a:r>
              <a:rPr lang="en" sz="2000" b="0" i="0" u="none" strike="noStrike" cap="none">
                <a:solidFill>
                  <a:schemeClr val="dk1"/>
                </a:solidFill>
                <a:latin typeface="Calibri"/>
                <a:ea typeface="Calibri"/>
                <a:cs typeface="Calibri"/>
                <a:sym typeface="Calibri"/>
              </a:rPr>
              <a:t>In an effort to increase our Title 1 schools, in 2015-16 the district began counting students by home school (the school where the student resides).  In prior years, students were count</a:t>
            </a:r>
            <a:r>
              <a:rPr lang="en" sz="2000"/>
              <a:t>ed</a:t>
            </a:r>
            <a:r>
              <a:rPr lang="en" sz="2000" b="0" i="0" u="none" strike="noStrike" cap="none">
                <a:solidFill>
                  <a:schemeClr val="dk1"/>
                </a:solidFill>
                <a:latin typeface="Calibri"/>
                <a:ea typeface="Calibri"/>
                <a:cs typeface="Calibri"/>
                <a:sym typeface="Calibri"/>
              </a:rPr>
              <a:t> based on the school they attended.</a:t>
            </a:r>
          </a:p>
        </p:txBody>
      </p:sp>
      <p:pic>
        <p:nvPicPr>
          <p:cNvPr id="253" name="Shape 253"/>
          <p:cNvPicPr preferRelativeResize="0"/>
          <p:nvPr/>
        </p:nvPicPr>
        <p:blipFill rotWithShape="1">
          <a:blip r:embed="rId3">
            <a:alphaModFix/>
          </a:blip>
          <a:srcRect/>
          <a:stretch/>
        </p:blipFill>
        <p:spPr>
          <a:xfrm>
            <a:off x="2338375" y="1475425"/>
            <a:ext cx="4467300" cy="30195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Shape 258"/>
          <p:cNvSpPr txBox="1">
            <a:spLocks noGrp="1"/>
          </p:cNvSpPr>
          <p:nvPr>
            <p:ph type="title"/>
          </p:nvPr>
        </p:nvSpPr>
        <p:spPr>
          <a:xfrm>
            <a:off x="457200" y="274637"/>
            <a:ext cx="8229600" cy="1143000"/>
          </a:xfrm>
          <a:prstGeom prst="rect">
            <a:avLst/>
          </a:prstGeom>
        </p:spPr>
        <p:txBody>
          <a:bodyPr lIns="91425" tIns="91425" rIns="91425" bIns="91425" anchor="ctr" anchorCtr="0">
            <a:noAutofit/>
          </a:bodyPr>
          <a:lstStyle/>
          <a:p>
            <a:pPr marL="342900" lvl="0" indent="-209550">
              <a:spcBef>
                <a:spcPts val="640"/>
              </a:spcBef>
              <a:buClr>
                <a:schemeClr val="dk1"/>
              </a:buClr>
              <a:buSzPct val="34375"/>
              <a:buFont typeface="Arial"/>
              <a:buNone/>
            </a:pPr>
            <a:r>
              <a:rPr lang="en" sz="3200" b="1">
                <a:solidFill>
                  <a:srgbClr val="888888"/>
                </a:solidFill>
                <a:latin typeface="Proxima Nova"/>
                <a:ea typeface="Proxima Nova"/>
                <a:cs typeface="Proxima Nova"/>
                <a:sym typeface="Proxima Nova"/>
              </a:rPr>
              <a:t>Questions/Comments?</a:t>
            </a:r>
          </a:p>
          <a:p>
            <a:pPr lvl="0">
              <a:spcBef>
                <a:spcPts val="0"/>
              </a:spcBef>
              <a:buNone/>
            </a:pPr>
            <a:endParaRPr/>
          </a:p>
        </p:txBody>
      </p:sp>
      <p:sp>
        <p:nvSpPr>
          <p:cNvPr id="259" name="Shape 259"/>
          <p:cNvSpPr txBox="1">
            <a:spLocks noGrp="1"/>
          </p:cNvSpPr>
          <p:nvPr>
            <p:ph type="body" idx="1"/>
          </p:nvPr>
        </p:nvSpPr>
        <p:spPr>
          <a:xfrm>
            <a:off x="457200" y="1600200"/>
            <a:ext cx="8229600" cy="4526100"/>
          </a:xfrm>
          <a:prstGeom prst="rect">
            <a:avLst/>
          </a:prstGeom>
        </p:spPr>
        <p:txBody>
          <a:bodyPr lIns="91425" tIns="91425" rIns="91425" bIns="91425" anchor="t" anchorCtr="0">
            <a:noAutofit/>
          </a:bodyPr>
          <a:lstStyle/>
          <a:p>
            <a:pPr lvl="0" algn="ctr">
              <a:spcBef>
                <a:spcPts val="0"/>
              </a:spcBef>
              <a:buNone/>
            </a:pPr>
            <a:endParaRPr b="1">
              <a:solidFill>
                <a:srgbClr val="888888"/>
              </a:solidFill>
              <a:latin typeface="Proxima Nova"/>
              <a:ea typeface="Proxima Nova"/>
              <a:cs typeface="Proxima Nova"/>
              <a:sym typeface="Proxima Nova"/>
            </a:endParaRPr>
          </a:p>
        </p:txBody>
      </p:sp>
      <p:pic>
        <p:nvPicPr>
          <p:cNvPr id="260" name="Shape 260" descr="ihsllhptnnm4vb7wuvgq.jpg"/>
          <p:cNvPicPr preferRelativeResize="0"/>
          <p:nvPr/>
        </p:nvPicPr>
        <p:blipFill>
          <a:blip r:embed="rId3">
            <a:alphaModFix/>
          </a:blip>
          <a:stretch>
            <a:fillRect/>
          </a:stretch>
        </p:blipFill>
        <p:spPr>
          <a:xfrm>
            <a:off x="1394675" y="1641750"/>
            <a:ext cx="6354649" cy="357449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Shape 141"/>
          <p:cNvSpPr txBox="1">
            <a:spLocks noGrp="1"/>
          </p:cNvSpPr>
          <p:nvPr>
            <p:ph type="title"/>
          </p:nvPr>
        </p:nvSpPr>
        <p:spPr>
          <a:xfrm>
            <a:off x="311700" y="593366"/>
            <a:ext cx="8520600" cy="763500"/>
          </a:xfrm>
          <a:prstGeom prst="rect">
            <a:avLst/>
          </a:prstGeom>
        </p:spPr>
        <p:txBody>
          <a:bodyPr lIns="91425" tIns="91425" rIns="91425" bIns="91425" anchor="t" anchorCtr="0">
            <a:noAutofit/>
          </a:bodyPr>
          <a:lstStyle/>
          <a:p>
            <a:pPr lvl="0">
              <a:spcBef>
                <a:spcPts val="0"/>
              </a:spcBef>
              <a:buNone/>
            </a:pPr>
            <a:r>
              <a:rPr lang="en" b="1"/>
              <a:t>D97 Vision</a:t>
            </a:r>
          </a:p>
        </p:txBody>
      </p:sp>
      <p:sp>
        <p:nvSpPr>
          <p:cNvPr id="142" name="Shape 142"/>
          <p:cNvSpPr txBox="1">
            <a:spLocks noGrp="1"/>
          </p:cNvSpPr>
          <p:nvPr>
            <p:ph type="body" idx="1"/>
          </p:nvPr>
        </p:nvSpPr>
        <p:spPr>
          <a:xfrm>
            <a:off x="311700" y="1536633"/>
            <a:ext cx="8520600" cy="4555200"/>
          </a:xfrm>
          <a:prstGeom prst="rect">
            <a:avLst/>
          </a:prstGeom>
        </p:spPr>
        <p:txBody>
          <a:bodyPr lIns="91425" tIns="91425" rIns="91425" bIns="91425" anchor="t" anchorCtr="0">
            <a:noAutofit/>
          </a:bodyPr>
          <a:lstStyle/>
          <a:p>
            <a:pPr lvl="0">
              <a:spcBef>
                <a:spcPts val="0"/>
              </a:spcBef>
              <a:buNone/>
            </a:pPr>
            <a:r>
              <a:rPr lang="en" sz="2400"/>
              <a:t>To create a </a:t>
            </a:r>
            <a:r>
              <a:rPr lang="en" sz="2400" b="1"/>
              <a:t>positive learning environment </a:t>
            </a:r>
            <a:r>
              <a:rPr lang="en" sz="2400"/>
              <a:t>for all District 97 scholar that is </a:t>
            </a:r>
            <a:r>
              <a:rPr lang="en" sz="2400" b="1"/>
              <a:t>equitable, inclusive</a:t>
            </a:r>
            <a:r>
              <a:rPr lang="en" sz="2400"/>
              <a:t> and focused on the </a:t>
            </a:r>
            <a:r>
              <a:rPr lang="en" sz="2400" b="1"/>
              <a:t>whole child</a:t>
            </a:r>
          </a:p>
        </p:txBody>
      </p:sp>
      <p:pic>
        <p:nvPicPr>
          <p:cNvPr id="143" name="Shape 143" descr="acorn_LOGO_circle_green.jpg"/>
          <p:cNvPicPr preferRelativeResize="0"/>
          <p:nvPr/>
        </p:nvPicPr>
        <p:blipFill>
          <a:blip r:embed="rId3">
            <a:alphaModFix/>
          </a:blip>
          <a:stretch>
            <a:fillRect/>
          </a:stretch>
        </p:blipFill>
        <p:spPr>
          <a:xfrm>
            <a:off x="6437450" y="4266618"/>
            <a:ext cx="2321900" cy="204792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Shape 148"/>
          <p:cNvSpPr txBox="1">
            <a:spLocks noGrp="1"/>
          </p:cNvSpPr>
          <p:nvPr>
            <p:ph type="title"/>
          </p:nvPr>
        </p:nvSpPr>
        <p:spPr>
          <a:xfrm>
            <a:off x="311700" y="593366"/>
            <a:ext cx="8520600" cy="763500"/>
          </a:xfrm>
          <a:prstGeom prst="rect">
            <a:avLst/>
          </a:prstGeom>
        </p:spPr>
        <p:txBody>
          <a:bodyPr lIns="91425" tIns="91425" rIns="91425" bIns="91425" anchor="t" anchorCtr="0">
            <a:noAutofit/>
          </a:bodyPr>
          <a:lstStyle/>
          <a:p>
            <a:pPr lvl="0">
              <a:spcBef>
                <a:spcPts val="0"/>
              </a:spcBef>
              <a:buNone/>
            </a:pPr>
            <a:r>
              <a:rPr lang="en" b="1"/>
              <a:t>D97 Universal Goals</a:t>
            </a:r>
          </a:p>
        </p:txBody>
      </p:sp>
      <p:sp>
        <p:nvSpPr>
          <p:cNvPr id="149" name="Shape 149"/>
          <p:cNvSpPr txBox="1">
            <a:spLocks noGrp="1"/>
          </p:cNvSpPr>
          <p:nvPr>
            <p:ph type="body" idx="1"/>
          </p:nvPr>
        </p:nvSpPr>
        <p:spPr>
          <a:xfrm>
            <a:off x="311700" y="1536633"/>
            <a:ext cx="8520600" cy="4555200"/>
          </a:xfrm>
          <a:prstGeom prst="rect">
            <a:avLst/>
          </a:prstGeom>
        </p:spPr>
        <p:txBody>
          <a:bodyPr lIns="91425" tIns="91425" rIns="91425" bIns="91425" anchor="t" anchorCtr="0">
            <a:noAutofit/>
          </a:bodyPr>
          <a:lstStyle/>
          <a:p>
            <a:pPr marL="457200" lvl="0" indent="-228600" rtl="0">
              <a:lnSpc>
                <a:spcPct val="200000"/>
              </a:lnSpc>
              <a:spcBef>
                <a:spcPts val="0"/>
              </a:spcBef>
            </a:pPr>
            <a:r>
              <a:rPr lang="en"/>
              <a:t>To ensure every scholar is challenged and engaged</a:t>
            </a:r>
          </a:p>
          <a:p>
            <a:pPr marL="457200" lvl="0" indent="-228600" rtl="0">
              <a:lnSpc>
                <a:spcPct val="200000"/>
              </a:lnSpc>
              <a:spcBef>
                <a:spcPts val="0"/>
              </a:spcBef>
            </a:pPr>
            <a:r>
              <a:rPr lang="en"/>
              <a:t>All scholars have access to programs and supports to prepare them for success in high school</a:t>
            </a:r>
          </a:p>
          <a:p>
            <a:pPr marL="457200" lvl="0" indent="-228600" rtl="0">
              <a:lnSpc>
                <a:spcPct val="200000"/>
              </a:lnSpc>
              <a:spcBef>
                <a:spcPts val="0"/>
              </a:spcBef>
            </a:pPr>
            <a:r>
              <a:rPr lang="en"/>
              <a:t>We support every scholar to be a critical thinker, ready to contribute to their community</a:t>
            </a:r>
          </a:p>
          <a:p>
            <a:pPr marL="457200" lvl="0" indent="-228600">
              <a:lnSpc>
                <a:spcPct val="200000"/>
              </a:lnSpc>
              <a:spcBef>
                <a:spcPts val="0"/>
              </a:spcBef>
            </a:pPr>
            <a:r>
              <a:rPr lang="en"/>
              <a:t>Each scholar is known for who they are and their unique needs are met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Shape 154"/>
          <p:cNvSpPr txBox="1">
            <a:spLocks noGrp="1"/>
          </p:cNvSpPr>
          <p:nvPr>
            <p:ph type="title"/>
          </p:nvPr>
        </p:nvSpPr>
        <p:spPr>
          <a:xfrm>
            <a:off x="311700" y="593366"/>
            <a:ext cx="8520600" cy="763500"/>
          </a:xfrm>
          <a:prstGeom prst="rect">
            <a:avLst/>
          </a:prstGeom>
        </p:spPr>
        <p:txBody>
          <a:bodyPr lIns="91425" tIns="91425" rIns="91425" bIns="91425" anchor="t" anchorCtr="0">
            <a:noAutofit/>
          </a:bodyPr>
          <a:lstStyle/>
          <a:p>
            <a:pPr lvl="0">
              <a:spcBef>
                <a:spcPts val="0"/>
              </a:spcBef>
              <a:buNone/>
            </a:pPr>
            <a:r>
              <a:rPr lang="en" b="1">
                <a:latin typeface="Century Gothic"/>
                <a:ea typeface="Century Gothic"/>
                <a:cs typeface="Century Gothic"/>
                <a:sym typeface="Century Gothic"/>
              </a:rPr>
              <a:t>MTSS Defined:</a:t>
            </a:r>
          </a:p>
        </p:txBody>
      </p:sp>
      <p:sp>
        <p:nvSpPr>
          <p:cNvPr id="155" name="Shape 155"/>
          <p:cNvSpPr txBox="1">
            <a:spLocks noGrp="1"/>
          </p:cNvSpPr>
          <p:nvPr>
            <p:ph type="body" idx="1"/>
          </p:nvPr>
        </p:nvSpPr>
        <p:spPr>
          <a:xfrm>
            <a:off x="311700" y="1120800"/>
            <a:ext cx="3871800" cy="4971000"/>
          </a:xfrm>
          <a:prstGeom prst="rect">
            <a:avLst/>
          </a:prstGeom>
        </p:spPr>
        <p:txBody>
          <a:bodyPr lIns="91425" tIns="91425" rIns="91425" bIns="91425" anchor="t" anchorCtr="0">
            <a:noAutofit/>
          </a:bodyPr>
          <a:lstStyle/>
          <a:p>
            <a:pPr lvl="0">
              <a:lnSpc>
                <a:spcPct val="150000"/>
              </a:lnSpc>
              <a:spcBef>
                <a:spcPts val="2300"/>
              </a:spcBef>
              <a:spcAft>
                <a:spcPts val="0"/>
              </a:spcAft>
              <a:buClr>
                <a:schemeClr val="dk1"/>
              </a:buClr>
              <a:buSzPct val="78571"/>
              <a:buFont typeface="Arial"/>
              <a:buNone/>
            </a:pPr>
            <a:r>
              <a:rPr lang="en" sz="1400" b="1">
                <a:solidFill>
                  <a:srgbClr val="4B4750"/>
                </a:solidFill>
                <a:latin typeface="Century Gothic"/>
                <a:ea typeface="Century Gothic"/>
                <a:cs typeface="Century Gothic"/>
                <a:sym typeface="Century Gothic"/>
              </a:rPr>
              <a:t>Multi-Tiered Systems of Support (MTSS)</a:t>
            </a:r>
          </a:p>
          <a:p>
            <a:pPr lvl="0" rtl="0">
              <a:lnSpc>
                <a:spcPct val="150000"/>
              </a:lnSpc>
              <a:spcBef>
                <a:spcPts val="0"/>
              </a:spcBef>
              <a:spcAft>
                <a:spcPts val="0"/>
              </a:spcAft>
              <a:buNone/>
            </a:pPr>
            <a:r>
              <a:rPr lang="en" sz="1400" i="1">
                <a:solidFill>
                  <a:srgbClr val="4B4750"/>
                </a:solidFill>
                <a:latin typeface="Century Gothic"/>
                <a:ea typeface="Century Gothic"/>
                <a:cs typeface="Century Gothic"/>
                <a:sym typeface="Century Gothic"/>
              </a:rPr>
              <a:t>A coherent continuum of research based, system-wide practices to support a rapid response to academic and behavioral needs, with frequent data-based monitoring for instructional decision-making to empower each student to achieve to high standards.</a:t>
            </a:r>
          </a:p>
          <a:p>
            <a:pPr lvl="0" rtl="0">
              <a:lnSpc>
                <a:spcPct val="150000"/>
              </a:lnSpc>
              <a:spcBef>
                <a:spcPts val="0"/>
              </a:spcBef>
              <a:spcAft>
                <a:spcPts val="0"/>
              </a:spcAft>
              <a:buNone/>
            </a:pPr>
            <a:endParaRPr i="1">
              <a:solidFill>
                <a:srgbClr val="4B4750"/>
              </a:solidFill>
              <a:latin typeface="Century Gothic"/>
              <a:ea typeface="Century Gothic"/>
              <a:cs typeface="Century Gothic"/>
              <a:sym typeface="Century Gothic"/>
            </a:endParaRPr>
          </a:p>
          <a:p>
            <a:pPr lvl="0">
              <a:lnSpc>
                <a:spcPct val="155843"/>
              </a:lnSpc>
              <a:spcBef>
                <a:spcPts val="0"/>
              </a:spcBef>
              <a:spcAft>
                <a:spcPts val="0"/>
              </a:spcAft>
              <a:buClr>
                <a:schemeClr val="dk1"/>
              </a:buClr>
              <a:buSzPct val="61111"/>
              <a:buFont typeface="Arial"/>
              <a:buNone/>
            </a:pPr>
            <a:endParaRPr i="1">
              <a:solidFill>
                <a:srgbClr val="4B4750"/>
              </a:solidFill>
              <a:latin typeface="Century Gothic"/>
              <a:ea typeface="Century Gothic"/>
              <a:cs typeface="Century Gothic"/>
              <a:sym typeface="Century Gothic"/>
            </a:endParaRPr>
          </a:p>
          <a:p>
            <a:pPr lvl="0">
              <a:spcBef>
                <a:spcPts val="0"/>
              </a:spcBef>
              <a:buNone/>
            </a:pPr>
            <a:endParaRPr>
              <a:latin typeface="Century Gothic"/>
              <a:ea typeface="Century Gothic"/>
              <a:cs typeface="Century Gothic"/>
              <a:sym typeface="Century Gothic"/>
            </a:endParaRPr>
          </a:p>
        </p:txBody>
      </p:sp>
      <p:pic>
        <p:nvPicPr>
          <p:cNvPr id="156" name="Shape 156"/>
          <p:cNvPicPr preferRelativeResize="0"/>
          <p:nvPr/>
        </p:nvPicPr>
        <p:blipFill>
          <a:blip r:embed="rId3">
            <a:alphaModFix/>
          </a:blip>
          <a:stretch>
            <a:fillRect/>
          </a:stretch>
        </p:blipFill>
        <p:spPr>
          <a:xfrm>
            <a:off x="4006050" y="410599"/>
            <a:ext cx="5049925" cy="601462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Shape 161"/>
          <p:cNvSpPr txBox="1">
            <a:spLocks noGrp="1"/>
          </p:cNvSpPr>
          <p:nvPr>
            <p:ph type="title"/>
          </p:nvPr>
        </p:nvSpPr>
        <p:spPr>
          <a:xfrm>
            <a:off x="311700" y="288528"/>
            <a:ext cx="8520600" cy="1068300"/>
          </a:xfrm>
          <a:prstGeom prst="rect">
            <a:avLst/>
          </a:prstGeom>
        </p:spPr>
        <p:txBody>
          <a:bodyPr lIns="91425" tIns="91425" rIns="91425" bIns="91425" anchor="t" anchorCtr="0">
            <a:noAutofit/>
          </a:bodyPr>
          <a:lstStyle/>
          <a:p>
            <a:pPr lvl="0">
              <a:spcBef>
                <a:spcPts val="0"/>
              </a:spcBef>
              <a:buNone/>
            </a:pPr>
            <a:r>
              <a:rPr lang="en" b="1">
                <a:latin typeface="Century Gothic"/>
                <a:ea typeface="Century Gothic"/>
                <a:cs typeface="Century Gothic"/>
                <a:sym typeface="Century Gothic"/>
              </a:rPr>
              <a:t>Essential Components of an impactful and coordinated system of supports:</a:t>
            </a:r>
          </a:p>
        </p:txBody>
      </p:sp>
      <p:sp>
        <p:nvSpPr>
          <p:cNvPr id="162" name="Shape 162"/>
          <p:cNvSpPr txBox="1">
            <a:spLocks noGrp="1"/>
          </p:cNvSpPr>
          <p:nvPr>
            <p:ph type="body" idx="1"/>
          </p:nvPr>
        </p:nvSpPr>
        <p:spPr>
          <a:xfrm>
            <a:off x="311700" y="1309449"/>
            <a:ext cx="8520600" cy="4782300"/>
          </a:xfrm>
          <a:prstGeom prst="rect">
            <a:avLst/>
          </a:prstGeom>
        </p:spPr>
        <p:txBody>
          <a:bodyPr lIns="91425" tIns="91425" rIns="91425" bIns="91425" anchor="t" anchorCtr="0">
            <a:noAutofit/>
          </a:bodyPr>
          <a:lstStyle/>
          <a:p>
            <a:pPr marL="457200" lvl="0" indent="-228600" rtl="0">
              <a:lnSpc>
                <a:spcPct val="115000"/>
              </a:lnSpc>
              <a:spcBef>
                <a:spcPts val="0"/>
              </a:spcBef>
            </a:pPr>
            <a:r>
              <a:rPr lang="en" dirty="0"/>
              <a:t>Coordinated and systematic processes for reviewing and responding to student academic and behavioral data </a:t>
            </a:r>
          </a:p>
          <a:p>
            <a:pPr marL="457200" lvl="0" indent="-228600" rtl="0">
              <a:lnSpc>
                <a:spcPct val="115000"/>
              </a:lnSpc>
              <a:spcBef>
                <a:spcPts val="0"/>
              </a:spcBef>
            </a:pPr>
            <a:r>
              <a:rPr lang="en" dirty="0"/>
              <a:t>Progress monitoring systems that serve as both “temperature checks” and a means of informing instruction and intervention</a:t>
            </a:r>
          </a:p>
          <a:p>
            <a:pPr marL="457200" lvl="0" indent="-228600" rtl="0">
              <a:lnSpc>
                <a:spcPct val="115000"/>
              </a:lnSpc>
              <a:spcBef>
                <a:spcPts val="0"/>
              </a:spcBef>
            </a:pPr>
            <a:r>
              <a:rPr lang="en" dirty="0"/>
              <a:t>Delivery of research based interventions with fidelity</a:t>
            </a:r>
          </a:p>
          <a:p>
            <a:pPr marL="457200" lvl="0" indent="-228600">
              <a:lnSpc>
                <a:spcPct val="115000"/>
              </a:lnSpc>
              <a:spcBef>
                <a:spcPts val="0"/>
              </a:spcBef>
            </a:pPr>
            <a:r>
              <a:rPr lang="en" dirty="0"/>
              <a:t>Family, school and community partnering</a:t>
            </a:r>
          </a:p>
        </p:txBody>
      </p:sp>
      <p:pic>
        <p:nvPicPr>
          <p:cNvPr id="163" name="Shape 163" descr="SSA-e1463340907525.png"/>
          <p:cNvPicPr preferRelativeResize="0"/>
          <p:nvPr/>
        </p:nvPicPr>
        <p:blipFill>
          <a:blip r:embed="rId3">
            <a:alphaModFix/>
          </a:blip>
          <a:stretch>
            <a:fillRect/>
          </a:stretch>
        </p:blipFill>
        <p:spPr>
          <a:xfrm>
            <a:off x="4572000" y="4038600"/>
            <a:ext cx="3942428" cy="22860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Shape 168"/>
          <p:cNvSpPr txBox="1">
            <a:spLocks noGrp="1"/>
          </p:cNvSpPr>
          <p:nvPr>
            <p:ph type="title"/>
          </p:nvPr>
        </p:nvSpPr>
        <p:spPr>
          <a:xfrm>
            <a:off x="311687" y="357291"/>
            <a:ext cx="8520600" cy="763500"/>
          </a:xfrm>
          <a:prstGeom prst="rect">
            <a:avLst/>
          </a:prstGeom>
        </p:spPr>
        <p:txBody>
          <a:bodyPr lIns="91425" tIns="91425" rIns="91425" bIns="91425" anchor="t" anchorCtr="0">
            <a:noAutofit/>
          </a:bodyPr>
          <a:lstStyle/>
          <a:p>
            <a:pPr lvl="0" rtl="0">
              <a:spcBef>
                <a:spcPts val="0"/>
              </a:spcBef>
              <a:buNone/>
            </a:pPr>
            <a:r>
              <a:rPr lang="en" b="1">
                <a:latin typeface="Century Gothic"/>
                <a:ea typeface="Century Gothic"/>
                <a:cs typeface="Century Gothic"/>
                <a:sym typeface="Century Gothic"/>
              </a:rPr>
              <a:t>Examples of MTSS Tiers of Support</a:t>
            </a:r>
          </a:p>
        </p:txBody>
      </p:sp>
      <p:sp>
        <p:nvSpPr>
          <p:cNvPr id="169" name="Shape 169"/>
          <p:cNvSpPr txBox="1">
            <a:spLocks noGrp="1"/>
          </p:cNvSpPr>
          <p:nvPr>
            <p:ph type="body" idx="1"/>
          </p:nvPr>
        </p:nvSpPr>
        <p:spPr>
          <a:xfrm>
            <a:off x="311700" y="1120800"/>
            <a:ext cx="3871800" cy="4971000"/>
          </a:xfrm>
          <a:prstGeom prst="rect">
            <a:avLst/>
          </a:prstGeom>
        </p:spPr>
        <p:txBody>
          <a:bodyPr lIns="91425" tIns="91425" rIns="91425" bIns="91425" anchor="t" anchorCtr="0">
            <a:noAutofit/>
          </a:bodyPr>
          <a:lstStyle/>
          <a:p>
            <a:pPr lvl="0" rtl="0">
              <a:lnSpc>
                <a:spcPct val="155843"/>
              </a:lnSpc>
              <a:spcBef>
                <a:spcPts val="0"/>
              </a:spcBef>
              <a:spcAft>
                <a:spcPts val="0"/>
              </a:spcAft>
              <a:buClr>
                <a:schemeClr val="dk1"/>
              </a:buClr>
              <a:buSzPct val="61111"/>
              <a:buFont typeface="Arial"/>
              <a:buNone/>
            </a:pPr>
            <a:endParaRPr i="1">
              <a:solidFill>
                <a:srgbClr val="4B4750"/>
              </a:solidFill>
              <a:latin typeface="Century Gothic"/>
              <a:ea typeface="Century Gothic"/>
              <a:cs typeface="Century Gothic"/>
              <a:sym typeface="Century Gothic"/>
            </a:endParaRPr>
          </a:p>
          <a:p>
            <a:pPr lvl="0" rtl="0">
              <a:spcBef>
                <a:spcPts val="0"/>
              </a:spcBef>
              <a:buNone/>
            </a:pPr>
            <a:endParaRPr>
              <a:latin typeface="Century Gothic"/>
              <a:ea typeface="Century Gothic"/>
              <a:cs typeface="Century Gothic"/>
              <a:sym typeface="Century Gothic"/>
            </a:endParaRPr>
          </a:p>
        </p:txBody>
      </p:sp>
      <p:graphicFrame>
        <p:nvGraphicFramePr>
          <p:cNvPr id="170" name="Shape 170"/>
          <p:cNvGraphicFramePr/>
          <p:nvPr/>
        </p:nvGraphicFramePr>
        <p:xfrm>
          <a:off x="318462" y="1120800"/>
          <a:ext cx="8507075" cy="5304325"/>
        </p:xfrm>
        <a:graphic>
          <a:graphicData uri="http://schemas.openxmlformats.org/drawingml/2006/table">
            <a:tbl>
              <a:tblPr>
                <a:noFill/>
                <a:tableStyleId>{B323770E-870C-4201-9579-01B08B5B5732}</a:tableStyleId>
              </a:tblPr>
              <a:tblGrid>
                <a:gridCol w="2697925"/>
                <a:gridCol w="5809150"/>
              </a:tblGrid>
              <a:tr h="2195425">
                <a:tc>
                  <a:txBody>
                    <a:bodyPr/>
                    <a:lstStyle/>
                    <a:p>
                      <a:pPr lvl="0" algn="ctr">
                        <a:spcBef>
                          <a:spcPts val="0"/>
                        </a:spcBef>
                        <a:buNone/>
                      </a:pPr>
                      <a:endParaRPr b="1"/>
                    </a:p>
                    <a:p>
                      <a:pPr lvl="0" algn="ctr">
                        <a:spcBef>
                          <a:spcPts val="0"/>
                        </a:spcBef>
                        <a:buNone/>
                      </a:pPr>
                      <a:endParaRPr b="1"/>
                    </a:p>
                    <a:p>
                      <a:pPr lvl="0" algn="ctr">
                        <a:spcBef>
                          <a:spcPts val="0"/>
                        </a:spcBef>
                        <a:buNone/>
                      </a:pPr>
                      <a:endParaRPr b="1"/>
                    </a:p>
                    <a:p>
                      <a:pPr lvl="0" algn="ctr">
                        <a:spcBef>
                          <a:spcPts val="0"/>
                        </a:spcBef>
                        <a:buNone/>
                      </a:pPr>
                      <a:r>
                        <a:rPr lang="en" sz="3000" b="1">
                          <a:latin typeface="Century Gothic"/>
                          <a:ea typeface="Century Gothic"/>
                          <a:cs typeface="Century Gothic"/>
                          <a:sym typeface="Century Gothic"/>
                        </a:rPr>
                        <a:t>Tier 1</a:t>
                      </a:r>
                    </a:p>
                  </a:txBody>
                  <a:tcPr marL="91425" marR="91425" marT="91425" marB="91425"/>
                </a:tc>
                <a:tc>
                  <a:txBody>
                    <a:bodyPr/>
                    <a:lstStyle/>
                    <a:p>
                      <a:pPr marL="457200" lvl="0" indent="-342900" rtl="0">
                        <a:spcBef>
                          <a:spcPts val="0"/>
                        </a:spcBef>
                        <a:buSzPct val="100000"/>
                        <a:buFont typeface="Century Gothic"/>
                        <a:buChar char="●"/>
                      </a:pPr>
                      <a:r>
                        <a:rPr lang="en" sz="1800">
                          <a:latin typeface="Century Gothic"/>
                          <a:ea typeface="Century Gothic"/>
                          <a:cs typeface="Century Gothic"/>
                          <a:sym typeface="Century Gothic"/>
                        </a:rPr>
                        <a:t>Eureka Math</a:t>
                      </a:r>
                    </a:p>
                    <a:p>
                      <a:pPr marL="457200" lvl="0" indent="-342900" rtl="0">
                        <a:spcBef>
                          <a:spcPts val="0"/>
                        </a:spcBef>
                        <a:buSzPct val="100000"/>
                        <a:buFont typeface="Century Gothic"/>
                        <a:buChar char="●"/>
                      </a:pPr>
                      <a:r>
                        <a:rPr lang="en" sz="1800">
                          <a:latin typeface="Century Gothic"/>
                          <a:ea typeface="Century Gothic"/>
                          <a:cs typeface="Century Gothic"/>
                          <a:sym typeface="Century Gothic"/>
                        </a:rPr>
                        <a:t>Writing Units of Study</a:t>
                      </a:r>
                    </a:p>
                    <a:p>
                      <a:pPr marL="457200" lvl="0" indent="-342900" rtl="0">
                        <a:spcBef>
                          <a:spcPts val="0"/>
                        </a:spcBef>
                        <a:buSzPct val="100000"/>
                        <a:buFont typeface="Century Gothic"/>
                        <a:buChar char="●"/>
                      </a:pPr>
                      <a:r>
                        <a:rPr lang="en" sz="1800">
                          <a:latin typeface="Century Gothic"/>
                          <a:ea typeface="Century Gothic"/>
                          <a:cs typeface="Century Gothic"/>
                          <a:sym typeface="Century Gothic"/>
                        </a:rPr>
                        <a:t>Within classroom, differentiated grouping focused on specific skills</a:t>
                      </a:r>
                    </a:p>
                    <a:p>
                      <a:pPr marL="457200" lvl="0" indent="-342900" rtl="0">
                        <a:spcBef>
                          <a:spcPts val="0"/>
                        </a:spcBef>
                        <a:buSzPct val="100000"/>
                        <a:buFont typeface="Century Gothic"/>
                        <a:buChar char="●"/>
                      </a:pPr>
                      <a:r>
                        <a:rPr lang="en" sz="1800">
                          <a:latin typeface="Century Gothic"/>
                          <a:ea typeface="Century Gothic"/>
                          <a:cs typeface="Century Gothic"/>
                          <a:sym typeface="Century Gothic"/>
                        </a:rPr>
                        <a:t>Grade-level intervention/enrichment blocks</a:t>
                      </a:r>
                    </a:p>
                    <a:p>
                      <a:pPr marL="457200" lvl="0" indent="-342900" rtl="0">
                        <a:spcBef>
                          <a:spcPts val="0"/>
                        </a:spcBef>
                        <a:buSzPct val="100000"/>
                        <a:buFont typeface="Century Gothic"/>
                        <a:buChar char="●"/>
                      </a:pPr>
                      <a:r>
                        <a:rPr lang="en" sz="1800">
                          <a:latin typeface="Century Gothic"/>
                          <a:ea typeface="Century Gothic"/>
                          <a:cs typeface="Century Gothic"/>
                          <a:sym typeface="Century Gothic"/>
                        </a:rPr>
                        <a:t>WIN (What I Need) block at Brooks/Julian</a:t>
                      </a:r>
                    </a:p>
                    <a:p>
                      <a:pPr marL="457200" lvl="0" indent="-342900" rtl="0">
                        <a:spcBef>
                          <a:spcPts val="0"/>
                        </a:spcBef>
                        <a:buSzPct val="100000"/>
                        <a:buFont typeface="Century Gothic"/>
                        <a:buChar char="●"/>
                      </a:pPr>
                      <a:r>
                        <a:rPr lang="en" sz="1800">
                          <a:latin typeface="Century Gothic"/>
                          <a:ea typeface="Century Gothic"/>
                          <a:cs typeface="Century Gothic"/>
                          <a:sym typeface="Century Gothic"/>
                        </a:rPr>
                        <a:t>Second Step</a:t>
                      </a:r>
                    </a:p>
                  </a:txBody>
                  <a:tcPr marL="91425" marR="91425" marT="91425" marB="91425"/>
                </a:tc>
              </a:tr>
              <a:tr h="1642975">
                <a:tc>
                  <a:txBody>
                    <a:bodyPr/>
                    <a:lstStyle/>
                    <a:p>
                      <a:pPr lvl="0" algn="ctr">
                        <a:spcBef>
                          <a:spcPts val="0"/>
                        </a:spcBef>
                        <a:buNone/>
                      </a:pPr>
                      <a:endParaRPr sz="3000" b="1">
                        <a:latin typeface="Century Gothic"/>
                        <a:ea typeface="Century Gothic"/>
                        <a:cs typeface="Century Gothic"/>
                        <a:sym typeface="Century Gothic"/>
                      </a:endParaRPr>
                    </a:p>
                    <a:p>
                      <a:pPr lvl="0" algn="ctr">
                        <a:spcBef>
                          <a:spcPts val="0"/>
                        </a:spcBef>
                        <a:buNone/>
                      </a:pPr>
                      <a:r>
                        <a:rPr lang="en" sz="3000" b="1">
                          <a:latin typeface="Century Gothic"/>
                          <a:ea typeface="Century Gothic"/>
                          <a:cs typeface="Century Gothic"/>
                          <a:sym typeface="Century Gothic"/>
                        </a:rPr>
                        <a:t>Tier 2</a:t>
                      </a:r>
                    </a:p>
                  </a:txBody>
                  <a:tcPr marL="91425" marR="91425" marT="91425" marB="91425"/>
                </a:tc>
                <a:tc>
                  <a:txBody>
                    <a:bodyPr/>
                    <a:lstStyle/>
                    <a:p>
                      <a:pPr marL="457200" lvl="0" indent="-342900" rtl="0">
                        <a:spcBef>
                          <a:spcPts val="0"/>
                        </a:spcBef>
                        <a:buSzPct val="100000"/>
                        <a:buFont typeface="Century Gothic"/>
                        <a:buChar char="●"/>
                      </a:pPr>
                      <a:r>
                        <a:rPr lang="en" sz="1800">
                          <a:latin typeface="Century Gothic"/>
                          <a:ea typeface="Century Gothic"/>
                          <a:cs typeface="Century Gothic"/>
                          <a:sym typeface="Century Gothic"/>
                        </a:rPr>
                        <a:t>Lexia</a:t>
                      </a:r>
                    </a:p>
                    <a:p>
                      <a:pPr marL="457200" lvl="0" indent="-342900" rtl="0">
                        <a:spcBef>
                          <a:spcPts val="0"/>
                        </a:spcBef>
                        <a:buSzPct val="100000"/>
                        <a:buFont typeface="Century Gothic"/>
                        <a:buChar char="●"/>
                      </a:pPr>
                      <a:r>
                        <a:rPr lang="en" sz="1800">
                          <a:latin typeface="Century Gothic"/>
                          <a:ea typeface="Century Gothic"/>
                          <a:cs typeface="Century Gothic"/>
                          <a:sym typeface="Century Gothic"/>
                        </a:rPr>
                        <a:t>Moby Max</a:t>
                      </a:r>
                    </a:p>
                    <a:p>
                      <a:pPr marL="457200" lvl="0" indent="-342900" rtl="0">
                        <a:spcBef>
                          <a:spcPts val="0"/>
                        </a:spcBef>
                        <a:buSzPct val="100000"/>
                        <a:buFont typeface="Century Gothic"/>
                        <a:buChar char="●"/>
                      </a:pPr>
                      <a:r>
                        <a:rPr lang="en" sz="1800">
                          <a:latin typeface="Century Gothic"/>
                          <a:ea typeface="Century Gothic"/>
                          <a:cs typeface="Century Gothic"/>
                          <a:sym typeface="Century Gothic"/>
                        </a:rPr>
                        <a:t>95% Group</a:t>
                      </a:r>
                    </a:p>
                    <a:p>
                      <a:pPr marL="457200" lvl="0" indent="-342900" rtl="0">
                        <a:spcBef>
                          <a:spcPts val="0"/>
                        </a:spcBef>
                        <a:buSzPct val="100000"/>
                        <a:buFont typeface="Century Gothic"/>
                        <a:buChar char="●"/>
                      </a:pPr>
                      <a:r>
                        <a:rPr lang="en" sz="1800">
                          <a:latin typeface="Century Gothic"/>
                          <a:ea typeface="Century Gothic"/>
                          <a:cs typeface="Century Gothic"/>
                          <a:sym typeface="Century Gothic"/>
                        </a:rPr>
                        <a:t>Check-In/Check-Out </a:t>
                      </a:r>
                    </a:p>
                    <a:p>
                      <a:pPr marL="457200" lvl="0" indent="-342900" rtl="0">
                        <a:spcBef>
                          <a:spcPts val="0"/>
                        </a:spcBef>
                        <a:buSzPct val="100000"/>
                        <a:buFont typeface="Century Gothic"/>
                        <a:buChar char="●"/>
                      </a:pPr>
                      <a:r>
                        <a:rPr lang="en" sz="1800">
                          <a:latin typeface="Century Gothic"/>
                          <a:ea typeface="Century Gothic"/>
                          <a:cs typeface="Century Gothic"/>
                          <a:sym typeface="Century Gothic"/>
                        </a:rPr>
                        <a:t>WIN (What I Need) block at Brooks/Julian</a:t>
                      </a:r>
                    </a:p>
                    <a:p>
                      <a:pPr lvl="0" rtl="0">
                        <a:spcBef>
                          <a:spcPts val="0"/>
                        </a:spcBef>
                        <a:buNone/>
                      </a:pPr>
                      <a:r>
                        <a:rPr lang="en" sz="1800">
                          <a:latin typeface="Century Gothic"/>
                          <a:ea typeface="Century Gothic"/>
                          <a:cs typeface="Century Gothic"/>
                          <a:sym typeface="Century Gothic"/>
                        </a:rPr>
                        <a:t>**In addition to Tier 1</a:t>
                      </a:r>
                    </a:p>
                  </a:txBody>
                  <a:tcPr marL="91425" marR="91425" marT="91425" marB="91425"/>
                </a:tc>
              </a:tr>
              <a:tr h="1255225">
                <a:tc>
                  <a:txBody>
                    <a:bodyPr/>
                    <a:lstStyle/>
                    <a:p>
                      <a:pPr lvl="0" algn="ctr" rtl="0">
                        <a:spcBef>
                          <a:spcPts val="0"/>
                        </a:spcBef>
                        <a:buNone/>
                      </a:pPr>
                      <a:endParaRPr sz="1800" b="1">
                        <a:latin typeface="Century Gothic"/>
                        <a:ea typeface="Century Gothic"/>
                        <a:cs typeface="Century Gothic"/>
                        <a:sym typeface="Century Gothic"/>
                      </a:endParaRPr>
                    </a:p>
                    <a:p>
                      <a:pPr lvl="0" algn="ctr">
                        <a:spcBef>
                          <a:spcPts val="0"/>
                        </a:spcBef>
                        <a:buNone/>
                      </a:pPr>
                      <a:r>
                        <a:rPr lang="en" sz="3000" b="1">
                          <a:latin typeface="Century Gothic"/>
                          <a:ea typeface="Century Gothic"/>
                          <a:cs typeface="Century Gothic"/>
                          <a:sym typeface="Century Gothic"/>
                        </a:rPr>
                        <a:t>Tier 3</a:t>
                      </a:r>
                    </a:p>
                  </a:txBody>
                  <a:tcPr marL="91425" marR="91425" marT="91425" marB="91425"/>
                </a:tc>
                <a:tc>
                  <a:txBody>
                    <a:bodyPr/>
                    <a:lstStyle/>
                    <a:p>
                      <a:pPr marL="457200" lvl="0" indent="-342900" rtl="0">
                        <a:spcBef>
                          <a:spcPts val="0"/>
                        </a:spcBef>
                        <a:buSzPct val="100000"/>
                        <a:buFont typeface="Century Gothic"/>
                        <a:buChar char="●"/>
                      </a:pPr>
                      <a:r>
                        <a:rPr lang="en" sz="1800">
                          <a:latin typeface="Century Gothic"/>
                          <a:ea typeface="Century Gothic"/>
                          <a:cs typeface="Century Gothic"/>
                          <a:sym typeface="Century Gothic"/>
                        </a:rPr>
                        <a:t>Small group or individual support</a:t>
                      </a:r>
                    </a:p>
                    <a:p>
                      <a:pPr marL="457200" lvl="0" indent="-342900" rtl="0">
                        <a:spcBef>
                          <a:spcPts val="0"/>
                        </a:spcBef>
                        <a:buSzPct val="100000"/>
                        <a:buFont typeface="Century Gothic"/>
                        <a:buChar char="●"/>
                      </a:pPr>
                      <a:r>
                        <a:rPr lang="en" sz="1800">
                          <a:latin typeface="Century Gothic"/>
                          <a:ea typeface="Century Gothic"/>
                          <a:cs typeface="Century Gothic"/>
                          <a:sym typeface="Century Gothic"/>
                        </a:rPr>
                        <a:t>Functional Assessment and Behavior Intervention Planning</a:t>
                      </a:r>
                    </a:p>
                    <a:p>
                      <a:pPr lvl="0">
                        <a:spcBef>
                          <a:spcPts val="0"/>
                        </a:spcBef>
                        <a:buNone/>
                      </a:pPr>
                      <a:r>
                        <a:rPr lang="en" sz="1800">
                          <a:latin typeface="Century Gothic"/>
                          <a:ea typeface="Century Gothic"/>
                          <a:cs typeface="Century Gothic"/>
                          <a:sym typeface="Century Gothic"/>
                        </a:rPr>
                        <a:t>**In addition to Tier 1 &amp; 2</a:t>
                      </a:r>
                    </a:p>
                  </a:txBody>
                  <a:tcPr marL="91425" marR="91425" marT="91425" marB="91425"/>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Shape 175"/>
          <p:cNvSpPr txBox="1">
            <a:spLocks noGrp="1"/>
          </p:cNvSpPr>
          <p:nvPr>
            <p:ph type="title"/>
          </p:nvPr>
        </p:nvSpPr>
        <p:spPr>
          <a:xfrm>
            <a:off x="311700" y="593366"/>
            <a:ext cx="8520600" cy="763500"/>
          </a:xfrm>
          <a:prstGeom prst="rect">
            <a:avLst/>
          </a:prstGeom>
        </p:spPr>
        <p:txBody>
          <a:bodyPr lIns="91425" tIns="91425" rIns="91425" bIns="91425" anchor="t" anchorCtr="0">
            <a:noAutofit/>
          </a:bodyPr>
          <a:lstStyle/>
          <a:p>
            <a:pPr lvl="0">
              <a:spcBef>
                <a:spcPts val="0"/>
              </a:spcBef>
              <a:buNone/>
            </a:pPr>
            <a:r>
              <a:rPr lang="en" b="1"/>
              <a:t>History and Principles of PBIS</a:t>
            </a:r>
          </a:p>
        </p:txBody>
      </p:sp>
      <p:sp>
        <p:nvSpPr>
          <p:cNvPr id="176" name="Shape 176"/>
          <p:cNvSpPr txBox="1">
            <a:spLocks noGrp="1"/>
          </p:cNvSpPr>
          <p:nvPr>
            <p:ph type="body" idx="1"/>
          </p:nvPr>
        </p:nvSpPr>
        <p:spPr>
          <a:xfrm>
            <a:off x="311700" y="1356874"/>
            <a:ext cx="8520600" cy="4734900"/>
          </a:xfrm>
          <a:prstGeom prst="rect">
            <a:avLst/>
          </a:prstGeom>
        </p:spPr>
        <p:txBody>
          <a:bodyPr lIns="91425" tIns="91425" rIns="91425" bIns="91425" anchor="t" anchorCtr="0">
            <a:noAutofit/>
          </a:bodyPr>
          <a:lstStyle/>
          <a:p>
            <a:pPr lvl="0">
              <a:spcBef>
                <a:spcPts val="0"/>
              </a:spcBef>
              <a:buNone/>
            </a:pPr>
            <a:r>
              <a:rPr lang="en" sz="1400" b="1">
                <a:solidFill>
                  <a:srgbClr val="333333"/>
                </a:solidFill>
              </a:rPr>
              <a:t>The Technical Assistance Center on Positive Behavioral Interventions and Supports is established by the U.S. Department of Education's Office of Special Education Programs (OSEP) to define, develop, implement, and evaluate a multi-tiered approach to Technical Assistance that improves the capacity of states, districts and schools to establish, scale-up and sustain the PBIS framework. Emphasis is given to the impact of implementing PBIS on the social, emotional and academic outcomes for students with disabilities. The Center was established in 1998.</a:t>
            </a:r>
          </a:p>
          <a:p>
            <a:pPr lvl="0">
              <a:spcBef>
                <a:spcPts val="0"/>
              </a:spcBef>
              <a:buNone/>
            </a:pPr>
            <a:r>
              <a:rPr lang="en" sz="1400" b="1">
                <a:solidFill>
                  <a:srgbClr val="333333"/>
                </a:solidFill>
              </a:rPr>
              <a:t>Core Principles: </a:t>
            </a:r>
          </a:p>
          <a:p>
            <a:pPr marL="457200" lvl="0" indent="-317500">
              <a:lnSpc>
                <a:spcPct val="142857"/>
              </a:lnSpc>
              <a:spcBef>
                <a:spcPts val="0"/>
              </a:spcBef>
              <a:spcAft>
                <a:spcPts val="800"/>
              </a:spcAft>
              <a:buClr>
                <a:srgbClr val="495159"/>
              </a:buClr>
              <a:buSzPct val="100000"/>
              <a:buFont typeface="Proxima Nova"/>
              <a:buAutoNum type="arabicPeriod"/>
            </a:pPr>
            <a:r>
              <a:rPr lang="en" sz="1400" b="1">
                <a:solidFill>
                  <a:srgbClr val="495159"/>
                </a:solidFill>
                <a:highlight>
                  <a:srgbClr val="FFFFFF"/>
                </a:highlight>
              </a:rPr>
              <a:t>We can effectively teach appropriate behavior to all children.</a:t>
            </a:r>
            <a:r>
              <a:rPr lang="en" sz="1400">
                <a:solidFill>
                  <a:srgbClr val="495159"/>
                </a:solidFill>
                <a:highlight>
                  <a:srgbClr val="FFFFFF"/>
                </a:highlight>
              </a:rPr>
              <a:t> </a:t>
            </a:r>
          </a:p>
          <a:p>
            <a:pPr marL="457200" lvl="0" indent="-317500" rtl="0">
              <a:lnSpc>
                <a:spcPct val="142857"/>
              </a:lnSpc>
              <a:spcBef>
                <a:spcPts val="0"/>
              </a:spcBef>
              <a:spcAft>
                <a:spcPts val="800"/>
              </a:spcAft>
              <a:buClr>
                <a:srgbClr val="495159"/>
              </a:buClr>
              <a:buSzPct val="100000"/>
              <a:buFont typeface="Proxima Nova"/>
              <a:buAutoNum type="arabicPeriod"/>
            </a:pPr>
            <a:r>
              <a:rPr lang="en" sz="1400" b="1">
                <a:solidFill>
                  <a:srgbClr val="495159"/>
                </a:solidFill>
                <a:highlight>
                  <a:srgbClr val="FFFFFF"/>
                </a:highlight>
              </a:rPr>
              <a:t>Intervene early.</a:t>
            </a:r>
            <a:r>
              <a:rPr lang="en" sz="1400">
                <a:solidFill>
                  <a:srgbClr val="495159"/>
                </a:solidFill>
                <a:highlight>
                  <a:srgbClr val="FFFFFF"/>
                </a:highlight>
              </a:rPr>
              <a:t> </a:t>
            </a:r>
          </a:p>
          <a:p>
            <a:pPr marL="457200" lvl="0" indent="-317500">
              <a:lnSpc>
                <a:spcPct val="142857"/>
              </a:lnSpc>
              <a:spcBef>
                <a:spcPts val="0"/>
              </a:spcBef>
              <a:spcAft>
                <a:spcPts val="800"/>
              </a:spcAft>
              <a:buClr>
                <a:srgbClr val="495159"/>
              </a:buClr>
              <a:buSzPct val="100000"/>
              <a:buFont typeface="Proxima Nova"/>
              <a:buAutoNum type="arabicPeriod"/>
            </a:pPr>
            <a:r>
              <a:rPr lang="en" sz="1400" b="1">
                <a:solidFill>
                  <a:srgbClr val="495159"/>
                </a:solidFill>
                <a:highlight>
                  <a:srgbClr val="FFFFFF"/>
                </a:highlight>
              </a:rPr>
              <a:t>Use of a multi-tier model of service delivery.</a:t>
            </a:r>
            <a:r>
              <a:rPr lang="en" sz="1400">
                <a:solidFill>
                  <a:srgbClr val="495159"/>
                </a:solidFill>
                <a:highlight>
                  <a:srgbClr val="FFFFFF"/>
                </a:highlight>
              </a:rPr>
              <a:t> </a:t>
            </a:r>
          </a:p>
          <a:p>
            <a:pPr marL="457200" lvl="0" indent="-317500" rtl="0">
              <a:lnSpc>
                <a:spcPct val="142857"/>
              </a:lnSpc>
              <a:spcBef>
                <a:spcPts val="0"/>
              </a:spcBef>
              <a:spcAft>
                <a:spcPts val="800"/>
              </a:spcAft>
              <a:buClr>
                <a:srgbClr val="495159"/>
              </a:buClr>
              <a:buSzPct val="100000"/>
              <a:buFont typeface="Proxima Nova"/>
              <a:buAutoNum type="arabicPeriod"/>
            </a:pPr>
            <a:r>
              <a:rPr lang="en" sz="1400" b="1">
                <a:solidFill>
                  <a:srgbClr val="495159"/>
                </a:solidFill>
                <a:highlight>
                  <a:srgbClr val="FFFFFF"/>
                </a:highlight>
              </a:rPr>
              <a:t>Use research-based, scientifically validated interventions to the extent available. </a:t>
            </a:r>
          </a:p>
          <a:p>
            <a:pPr marL="457200" lvl="0" indent="-317500" rtl="0">
              <a:lnSpc>
                <a:spcPct val="142857"/>
              </a:lnSpc>
              <a:spcBef>
                <a:spcPts val="0"/>
              </a:spcBef>
              <a:spcAft>
                <a:spcPts val="800"/>
              </a:spcAft>
              <a:buClr>
                <a:srgbClr val="495159"/>
              </a:buClr>
              <a:buSzPct val="100000"/>
              <a:buFont typeface="Proxima Nova"/>
              <a:buAutoNum type="arabicPeriod"/>
            </a:pPr>
            <a:r>
              <a:rPr lang="en" sz="1400" b="1">
                <a:solidFill>
                  <a:srgbClr val="495159"/>
                </a:solidFill>
                <a:highlight>
                  <a:srgbClr val="FFFFFF"/>
                </a:highlight>
              </a:rPr>
              <a:t>Monitor student progress to inform interventions. </a:t>
            </a:r>
          </a:p>
          <a:p>
            <a:pPr marL="457200" lvl="0" indent="-317500" rtl="0">
              <a:lnSpc>
                <a:spcPct val="142857"/>
              </a:lnSpc>
              <a:spcBef>
                <a:spcPts val="0"/>
              </a:spcBef>
              <a:spcAft>
                <a:spcPts val="800"/>
              </a:spcAft>
              <a:buClr>
                <a:srgbClr val="495159"/>
              </a:buClr>
              <a:buSzPct val="100000"/>
              <a:buFont typeface="Proxima Nova"/>
              <a:buAutoNum type="arabicPeriod"/>
            </a:pPr>
            <a:r>
              <a:rPr lang="en" sz="1400" b="1">
                <a:solidFill>
                  <a:srgbClr val="495159"/>
                </a:solidFill>
                <a:highlight>
                  <a:srgbClr val="FFFFFF"/>
                </a:highlight>
              </a:rPr>
              <a:t>Use data to make decisions.</a:t>
            </a:r>
            <a:r>
              <a:rPr lang="en" sz="1400">
                <a:solidFill>
                  <a:srgbClr val="495159"/>
                </a:solidFill>
                <a:highlight>
                  <a:srgbClr val="FFFFFF"/>
                </a:highlight>
              </a:rPr>
              <a:t> </a:t>
            </a:r>
          </a:p>
          <a:p>
            <a:pPr marL="457200" lvl="0" indent="-317500">
              <a:lnSpc>
                <a:spcPct val="142857"/>
              </a:lnSpc>
              <a:spcBef>
                <a:spcPts val="0"/>
              </a:spcBef>
              <a:spcAft>
                <a:spcPts val="800"/>
              </a:spcAft>
              <a:buClr>
                <a:srgbClr val="495159"/>
              </a:buClr>
              <a:buSzPct val="100000"/>
              <a:buFont typeface="Proxima Nova"/>
              <a:buAutoNum type="arabicPeriod"/>
            </a:pPr>
            <a:r>
              <a:rPr lang="en" sz="1400" b="1">
                <a:solidFill>
                  <a:srgbClr val="495159"/>
                </a:solidFill>
                <a:highlight>
                  <a:srgbClr val="FFFFFF"/>
                </a:highlight>
              </a:rPr>
              <a:t>Use assessment for three different purposes.</a:t>
            </a:r>
          </a:p>
          <a:p>
            <a:pPr lvl="0">
              <a:spcBef>
                <a:spcPts val="0"/>
              </a:spcBef>
              <a:buNone/>
            </a:pPr>
            <a:endParaRPr sz="1400" b="1">
              <a:solidFill>
                <a:srgbClr val="333333"/>
              </a:solidFill>
              <a:latin typeface="Times New Roman"/>
              <a:ea typeface="Times New Roman"/>
              <a:cs typeface="Times New Roman"/>
              <a:sym typeface="Times New Roman"/>
            </a:endParaRPr>
          </a:p>
          <a:p>
            <a:pPr lvl="0">
              <a:spcBef>
                <a:spcPts val="0"/>
              </a:spcBef>
              <a:buNone/>
            </a:pPr>
            <a:endParaRPr sz="1400" b="1">
              <a:solidFill>
                <a:srgbClr val="333333"/>
              </a:solidFill>
              <a:latin typeface="Times New Roman"/>
              <a:ea typeface="Times New Roman"/>
              <a:cs typeface="Times New Roman"/>
              <a:sym typeface="Times New Roman"/>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Shape 181"/>
          <p:cNvSpPr txBox="1">
            <a:spLocks noGrp="1"/>
          </p:cNvSpPr>
          <p:nvPr>
            <p:ph type="title"/>
          </p:nvPr>
        </p:nvSpPr>
        <p:spPr>
          <a:xfrm>
            <a:off x="311700" y="593366"/>
            <a:ext cx="8520600" cy="763500"/>
          </a:xfrm>
          <a:prstGeom prst="rect">
            <a:avLst/>
          </a:prstGeom>
        </p:spPr>
        <p:txBody>
          <a:bodyPr lIns="91425" tIns="91425" rIns="91425" bIns="91425" anchor="t" anchorCtr="0">
            <a:noAutofit/>
          </a:bodyPr>
          <a:lstStyle/>
          <a:p>
            <a:pPr lvl="0">
              <a:spcBef>
                <a:spcPts val="0"/>
              </a:spcBef>
              <a:buNone/>
            </a:pPr>
            <a:r>
              <a:rPr lang="en" b="1"/>
              <a:t>Goals for MTSS in 2016-2017</a:t>
            </a:r>
          </a:p>
        </p:txBody>
      </p:sp>
      <p:sp>
        <p:nvSpPr>
          <p:cNvPr id="182" name="Shape 182"/>
          <p:cNvSpPr txBox="1">
            <a:spLocks noGrp="1"/>
          </p:cNvSpPr>
          <p:nvPr>
            <p:ph type="body" idx="1"/>
          </p:nvPr>
        </p:nvSpPr>
        <p:spPr>
          <a:xfrm>
            <a:off x="311700" y="1536633"/>
            <a:ext cx="8520600" cy="4555200"/>
          </a:xfrm>
          <a:prstGeom prst="rect">
            <a:avLst/>
          </a:prstGeom>
        </p:spPr>
        <p:txBody>
          <a:bodyPr lIns="91425" tIns="91425" rIns="91425" bIns="91425" anchor="t" anchorCtr="0">
            <a:noAutofit/>
          </a:bodyPr>
          <a:lstStyle/>
          <a:p>
            <a:pPr lvl="0" rtl="0">
              <a:spcBef>
                <a:spcPts val="0"/>
              </a:spcBef>
              <a:buNone/>
            </a:pPr>
            <a:r>
              <a:rPr lang="en"/>
              <a:t>By July 2017:</a:t>
            </a:r>
          </a:p>
          <a:p>
            <a:pPr marL="457200" lvl="0" indent="-228600" rtl="0">
              <a:spcBef>
                <a:spcPts val="0"/>
              </a:spcBef>
            </a:pPr>
            <a:r>
              <a:rPr lang="en"/>
              <a:t>D97 Instructional Framework is finalized and has been through a multi-stage stakeholder vetting process.</a:t>
            </a:r>
          </a:p>
          <a:p>
            <a:pPr marL="914400" lvl="1" indent="-228600" rtl="0">
              <a:spcBef>
                <a:spcPts val="0"/>
              </a:spcBef>
            </a:pPr>
            <a:r>
              <a:rPr lang="en"/>
              <a:t>Consistent problem solving models and protocols have been selected for use across the district and documented in the Instructional Framework.</a:t>
            </a:r>
          </a:p>
          <a:p>
            <a:pPr marL="914400" lvl="1" indent="-228600" rtl="0">
              <a:spcBef>
                <a:spcPts val="0"/>
              </a:spcBef>
            </a:pPr>
            <a:r>
              <a:rPr lang="en"/>
              <a:t>MTSS committee members have come to agreement on what academic and behavioral interventions should be consistent across the district, entrance and exit criteria for interventions, and decisions have been documented in the Instructional Framework.</a:t>
            </a:r>
          </a:p>
          <a:p>
            <a:pPr marL="457200" lvl="0" indent="-228600" rtl="0">
              <a:spcBef>
                <a:spcPts val="0"/>
              </a:spcBef>
            </a:pPr>
            <a:r>
              <a:rPr lang="en"/>
              <a:t>Principals have received guidance on the creation of master schedules that support MTSS implementation.</a:t>
            </a:r>
          </a:p>
          <a:p>
            <a:pPr marL="457200" lvl="0" indent="-228600">
              <a:spcBef>
                <a:spcPts val="0"/>
              </a:spcBef>
            </a:pPr>
            <a:r>
              <a:rPr lang="en"/>
              <a:t>A K-1 math screening tool has been piloted and recommended to the BOE for approval.</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Shape 187"/>
          <p:cNvSpPr txBox="1">
            <a:spLocks noGrp="1"/>
          </p:cNvSpPr>
          <p:nvPr>
            <p:ph type="title"/>
          </p:nvPr>
        </p:nvSpPr>
        <p:spPr>
          <a:xfrm>
            <a:off x="311700" y="593366"/>
            <a:ext cx="8520600" cy="763500"/>
          </a:xfrm>
          <a:prstGeom prst="rect">
            <a:avLst/>
          </a:prstGeom>
        </p:spPr>
        <p:txBody>
          <a:bodyPr lIns="91425" tIns="91425" rIns="91425" bIns="91425" anchor="t" anchorCtr="0">
            <a:noAutofit/>
          </a:bodyPr>
          <a:lstStyle/>
          <a:p>
            <a:pPr lvl="0">
              <a:spcBef>
                <a:spcPts val="0"/>
              </a:spcBef>
              <a:buNone/>
            </a:pPr>
            <a:r>
              <a:rPr lang="en" b="1">
                <a:latin typeface="Century Gothic"/>
                <a:ea typeface="Century Gothic"/>
                <a:cs typeface="Century Gothic"/>
                <a:sym typeface="Century Gothic"/>
              </a:rPr>
              <a:t>History of Title I</a:t>
            </a:r>
          </a:p>
        </p:txBody>
      </p:sp>
      <p:sp>
        <p:nvSpPr>
          <p:cNvPr id="188" name="Shape 188"/>
          <p:cNvSpPr txBox="1">
            <a:spLocks noGrp="1"/>
          </p:cNvSpPr>
          <p:nvPr>
            <p:ph type="body" idx="1"/>
          </p:nvPr>
        </p:nvSpPr>
        <p:spPr>
          <a:xfrm>
            <a:off x="311700" y="1536633"/>
            <a:ext cx="8520600" cy="4555200"/>
          </a:xfrm>
          <a:prstGeom prst="rect">
            <a:avLst/>
          </a:prstGeom>
        </p:spPr>
        <p:txBody>
          <a:bodyPr lIns="91425" tIns="91425" rIns="91425" bIns="91425" anchor="t" anchorCtr="0">
            <a:noAutofit/>
          </a:bodyPr>
          <a:lstStyle/>
          <a:p>
            <a:pPr lvl="0" rtl="0">
              <a:spcBef>
                <a:spcPts val="0"/>
              </a:spcBef>
              <a:spcAft>
                <a:spcPts val="0"/>
              </a:spcAft>
              <a:buNone/>
            </a:pPr>
            <a:r>
              <a:rPr lang="en"/>
              <a:t>Title 1 is a supplementary federal funding program aimed to bridge the achievement gap for low-income students.  Title I was first enacted in 1965 under the Elementary and Secondary Education Act (ESEA).  ESEA was rewritten as No Child Left Behind (NCLB) in 2001 to improve fundamental goals of helping at-risk students. The Every Student Succeeds Act (ESSA) replaced NCLB on December 10, 2015. ESSA will be fully operational in school year 2017-2018.  All of these initiatives continued to contain a Title 1 supplementary funding component.</a:t>
            </a:r>
          </a:p>
          <a:p>
            <a:pPr lvl="0">
              <a:spcBef>
                <a:spcPts val="0"/>
              </a:spcBef>
              <a:buNone/>
            </a:pPr>
            <a:endParaRPr/>
          </a:p>
        </p:txBody>
      </p:sp>
      <p:pic>
        <p:nvPicPr>
          <p:cNvPr id="189" name="Shape 189" descr="images.png"/>
          <p:cNvPicPr preferRelativeResize="0"/>
          <p:nvPr/>
        </p:nvPicPr>
        <p:blipFill>
          <a:blip r:embed="rId3">
            <a:alphaModFix/>
          </a:blip>
          <a:stretch>
            <a:fillRect/>
          </a:stretch>
        </p:blipFill>
        <p:spPr>
          <a:xfrm>
            <a:off x="1993300" y="4111481"/>
            <a:ext cx="5157400" cy="1980350"/>
          </a:xfrm>
          <a:prstGeom prst="rect">
            <a:avLst/>
          </a:prstGeom>
          <a:noFill/>
          <a:ln>
            <a:noFill/>
          </a:ln>
        </p:spPr>
      </p:pic>
    </p:spTree>
  </p:cSld>
  <p:clrMapOvr>
    <a:masterClrMapping/>
  </p:clrMapOvr>
</p:sld>
</file>

<file path=ppt/theme/theme1.xml><?xml version="1.0" encoding="utf-8"?>
<a:theme xmlns:a="http://schemas.openxmlformats.org/drawingml/2006/main" name="spearmint">
  <a:themeElements>
    <a:clrScheme name="Spearmint">
      <a:dk1>
        <a:srgbClr val="202729"/>
      </a:dk1>
      <a:lt1>
        <a:srgbClr val="FFFFFF"/>
      </a:lt1>
      <a:dk2>
        <a:srgbClr val="4BA173"/>
      </a:dk2>
      <a:lt2>
        <a:srgbClr val="63D297"/>
      </a:lt2>
      <a:accent1>
        <a:srgbClr val="353744"/>
      </a:accent1>
      <a:accent2>
        <a:srgbClr val="424242"/>
      </a:accent2>
      <a:accent3>
        <a:srgbClr val="616161"/>
      </a:accent3>
      <a:accent4>
        <a:srgbClr val="999999"/>
      </a:accent4>
      <a:accent5>
        <a:srgbClr val="FF5252"/>
      </a:accent5>
      <a:accent6>
        <a:srgbClr val="FFF176"/>
      </a:accent6>
      <a:hlink>
        <a:srgbClr val="FF5252"/>
      </a:hlink>
      <a:folHlink>
        <a:srgbClr val="FF525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1491</Words>
  <Application>Microsoft Office PowerPoint</Application>
  <PresentationFormat>On-screen Show (4:3)</PresentationFormat>
  <Paragraphs>158</Paragraphs>
  <Slides>19</Slides>
  <Notes>19</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19</vt:i4>
      </vt:variant>
    </vt:vector>
  </HeadingPairs>
  <TitlesOfParts>
    <vt:vector size="27" baseType="lpstr">
      <vt:lpstr>Arial</vt:lpstr>
      <vt:lpstr>Bree Serif</vt:lpstr>
      <vt:lpstr>Calibri</vt:lpstr>
      <vt:lpstr>Century Gothic</vt:lpstr>
      <vt:lpstr>Times New Roman</vt:lpstr>
      <vt:lpstr>Proxima Nova</vt:lpstr>
      <vt:lpstr>spearmint</vt:lpstr>
      <vt:lpstr>Office Theme</vt:lpstr>
      <vt:lpstr>Supporting the Whole Child</vt:lpstr>
      <vt:lpstr>D97 Vision</vt:lpstr>
      <vt:lpstr>D97 Universal Goals</vt:lpstr>
      <vt:lpstr>MTSS Defined:</vt:lpstr>
      <vt:lpstr>Essential Components of an impactful and coordinated system of supports:</vt:lpstr>
      <vt:lpstr>Examples of MTSS Tiers of Support</vt:lpstr>
      <vt:lpstr>History and Principles of PBIS</vt:lpstr>
      <vt:lpstr>Goals for MTSS in 2016-2017</vt:lpstr>
      <vt:lpstr>History of Title I</vt:lpstr>
      <vt:lpstr>Purpose of Title I </vt:lpstr>
      <vt:lpstr>Basic Principles of Title I</vt:lpstr>
      <vt:lpstr>How can Title I funds be used?</vt:lpstr>
      <vt:lpstr>Supplement v. Supplant</vt:lpstr>
      <vt:lpstr>Examples of Supplanting</vt:lpstr>
      <vt:lpstr>Targeted Assistance vs. Schoolwide Programs</vt:lpstr>
      <vt:lpstr>Fall Housing</vt:lpstr>
      <vt:lpstr>2012-13 to 2016-17  Enrollment and Low Income Trends</vt:lpstr>
      <vt:lpstr>2012-13 to 2016-17 Low Income Percentage Trends</vt:lpstr>
      <vt:lpstr>Questions/Comments?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Supporting the Whole Child</dc:title>
  <dc:creator>Felicia Tuner Starks</dc:creator>
  <cp:lastModifiedBy>Sheryl Marinier</cp:lastModifiedBy>
  <cp:revision>2</cp:revision>
  <dcterms:modified xsi:type="dcterms:W3CDTF">2017-01-11T17:25:06Z</dcterms:modified>
</cp:coreProperties>
</file>