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72" r:id="rId2"/>
    <p:sldId id="273" r:id="rId3"/>
    <p:sldId id="276" r:id="rId4"/>
    <p:sldId id="275" r:id="rId5"/>
    <p:sldId id="257" r:id="rId6"/>
    <p:sldId id="258" r:id="rId7"/>
    <p:sldId id="259" r:id="rId8"/>
    <p:sldId id="260" r:id="rId9"/>
    <p:sldId id="263" r:id="rId10"/>
    <p:sldId id="261" r:id="rId11"/>
    <p:sldId id="262" r:id="rId12"/>
    <p:sldId id="264" r:id="rId13"/>
    <p:sldId id="267" r:id="rId14"/>
    <p:sldId id="269" r:id="rId15"/>
    <p:sldId id="268" r:id="rId16"/>
    <p:sldId id="266" r:id="rId17"/>
    <p:sldId id="270" r:id="rId18"/>
    <p:sldId id="271" r:id="rId19"/>
    <p:sldId id="256"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D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90"/>
    <p:restoredTop sz="94086"/>
  </p:normalViewPr>
  <p:slideViewPr>
    <p:cSldViewPr snapToGrid="0" snapToObjects="1">
      <p:cViewPr varScale="1">
        <p:scale>
          <a:sx n="80" d="100"/>
          <a:sy n="80" d="100"/>
        </p:scale>
        <p:origin x="-1880" y="-112"/>
      </p:cViewPr>
      <p:guideLst>
        <p:guide orient="horz" pos="2160"/>
        <p:guide pos="3840"/>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A2ED4-A10C-4981-9F2E-FB4FE180E564}" type="doc">
      <dgm:prSet loTypeId="urn:microsoft.com/office/officeart/2005/8/layout/chevron1" loCatId="Inbox" qsTypeId="urn:microsoft.com/office/officeart/2005/8/quickstyle/simple1" qsCatId="simple" csTypeId="urn:microsoft.com/office/officeart/2005/8/colors/ColorSchemeForSuggestions" csCatId="other"/>
      <dgm:spPr/>
      <dgm:t>
        <a:bodyPr/>
        <a:lstStyle/>
        <a:p>
          <a:endParaRPr lang="en-US"/>
        </a:p>
      </dgm:t>
    </dgm:pt>
    <dgm:pt modelId="{5A9D62FE-08A8-46B3-B109-FBEA5405A771}">
      <dgm:prSet/>
      <dgm:spPr/>
      <dgm:t>
        <a:bodyPr/>
        <a:lstStyle/>
        <a:p>
          <a:r>
            <a:rPr lang="en-US"/>
            <a:t>Fielded ten-question survey July 2017 via D97 Communication Channels</a:t>
          </a:r>
        </a:p>
      </dgm:t>
    </dgm:pt>
    <dgm:pt modelId="{3E71CED2-C14D-4D11-B413-AA4950A2EEAC}" type="parTrans" cxnId="{99E0D493-9756-4AF0-8FE8-555F0CB3C536}">
      <dgm:prSet/>
      <dgm:spPr/>
      <dgm:t>
        <a:bodyPr/>
        <a:lstStyle/>
        <a:p>
          <a:endParaRPr lang="en-US"/>
        </a:p>
      </dgm:t>
    </dgm:pt>
    <dgm:pt modelId="{C021F581-6D18-4FD4-AA76-679F6EE6B1BD}" type="sibTrans" cxnId="{99E0D493-9756-4AF0-8FE8-555F0CB3C536}">
      <dgm:prSet/>
      <dgm:spPr/>
      <dgm:t>
        <a:bodyPr/>
        <a:lstStyle/>
        <a:p>
          <a:endParaRPr lang="en-US"/>
        </a:p>
      </dgm:t>
    </dgm:pt>
    <dgm:pt modelId="{9BED7A7A-6AAA-4C16-A6A3-37B52597ED3C}">
      <dgm:prSet/>
      <dgm:spPr/>
      <dgm:t>
        <a:bodyPr/>
        <a:lstStyle/>
        <a:p>
          <a:r>
            <a:rPr lang="en-US"/>
            <a:t>Survey Monkey platform</a:t>
          </a:r>
        </a:p>
      </dgm:t>
    </dgm:pt>
    <dgm:pt modelId="{B1B52929-110B-487F-A89F-2A1037BBFAD2}" type="parTrans" cxnId="{0DFA5C76-B547-4EA9-9D63-F2F57C17F09E}">
      <dgm:prSet/>
      <dgm:spPr/>
      <dgm:t>
        <a:bodyPr/>
        <a:lstStyle/>
        <a:p>
          <a:endParaRPr lang="en-US"/>
        </a:p>
      </dgm:t>
    </dgm:pt>
    <dgm:pt modelId="{F4168F52-E720-49CE-B57B-FA272CEAFB5A}" type="sibTrans" cxnId="{0DFA5C76-B547-4EA9-9D63-F2F57C17F09E}">
      <dgm:prSet/>
      <dgm:spPr/>
      <dgm:t>
        <a:bodyPr/>
        <a:lstStyle/>
        <a:p>
          <a:endParaRPr lang="en-US"/>
        </a:p>
      </dgm:t>
    </dgm:pt>
    <dgm:pt modelId="{3B9B94C5-F0A9-40C5-8B9E-07909EB88014}">
      <dgm:prSet/>
      <dgm:spPr/>
      <dgm:t>
        <a:bodyPr/>
        <a:lstStyle/>
        <a:p>
          <a:r>
            <a:rPr lang="en-US"/>
            <a:t>423 responses</a:t>
          </a:r>
        </a:p>
      </dgm:t>
    </dgm:pt>
    <dgm:pt modelId="{D8997C65-175E-47CF-80C1-CF5CA1100FE6}" type="parTrans" cxnId="{041805B8-02F7-4731-A987-B6CD70B79500}">
      <dgm:prSet/>
      <dgm:spPr/>
      <dgm:t>
        <a:bodyPr/>
        <a:lstStyle/>
        <a:p>
          <a:endParaRPr lang="en-US"/>
        </a:p>
      </dgm:t>
    </dgm:pt>
    <dgm:pt modelId="{E5F90E62-2457-41AE-B53A-741FC3628525}" type="sibTrans" cxnId="{041805B8-02F7-4731-A987-B6CD70B79500}">
      <dgm:prSet/>
      <dgm:spPr/>
      <dgm:t>
        <a:bodyPr/>
        <a:lstStyle/>
        <a:p>
          <a:endParaRPr lang="en-US"/>
        </a:p>
      </dgm:t>
    </dgm:pt>
    <dgm:pt modelId="{4E0C4230-CECB-4E2A-91A5-4BB7B012B2FA}">
      <dgm:prSet/>
      <dgm:spPr/>
      <dgm:t>
        <a:bodyPr/>
        <a:lstStyle/>
        <a:p>
          <a:r>
            <a:rPr lang="en-US"/>
            <a:t>75% parents of a current D97 student/</a:t>
          </a:r>
        </a:p>
      </dgm:t>
    </dgm:pt>
    <dgm:pt modelId="{56D4C2C7-C6C2-46E0-961D-F2B2812346C0}" type="parTrans" cxnId="{2FE503E4-5435-412D-A978-9EF4A657CB3E}">
      <dgm:prSet/>
      <dgm:spPr/>
      <dgm:t>
        <a:bodyPr/>
        <a:lstStyle/>
        <a:p>
          <a:endParaRPr lang="en-US"/>
        </a:p>
      </dgm:t>
    </dgm:pt>
    <dgm:pt modelId="{9C3DFB0B-2677-421B-811C-14D40CFE307A}" type="sibTrans" cxnId="{2FE503E4-5435-412D-A978-9EF4A657CB3E}">
      <dgm:prSet/>
      <dgm:spPr/>
      <dgm:t>
        <a:bodyPr/>
        <a:lstStyle/>
        <a:p>
          <a:endParaRPr lang="en-US"/>
        </a:p>
      </dgm:t>
    </dgm:pt>
    <dgm:pt modelId="{B4BE85DE-824D-4B8E-868D-BA26CCD7D394}">
      <dgm:prSet/>
      <dgm:spPr/>
      <dgm:t>
        <a:bodyPr/>
        <a:lstStyle/>
        <a:p>
          <a:r>
            <a:rPr lang="en-US"/>
            <a:t>12.5% parents of a future D97 student</a:t>
          </a:r>
        </a:p>
      </dgm:t>
    </dgm:pt>
    <dgm:pt modelId="{534DE4DB-0980-4332-B437-868FAC1870AE}" type="parTrans" cxnId="{EB445CC8-F7E7-4235-9909-4A28A82DDA48}">
      <dgm:prSet/>
      <dgm:spPr/>
      <dgm:t>
        <a:bodyPr/>
        <a:lstStyle/>
        <a:p>
          <a:endParaRPr lang="en-US"/>
        </a:p>
      </dgm:t>
    </dgm:pt>
    <dgm:pt modelId="{9AB72BA8-31BD-40D0-9C23-A50472B70AE8}" type="sibTrans" cxnId="{EB445CC8-F7E7-4235-9909-4A28A82DDA48}">
      <dgm:prSet/>
      <dgm:spPr/>
      <dgm:t>
        <a:bodyPr/>
        <a:lstStyle/>
        <a:p>
          <a:endParaRPr lang="en-US"/>
        </a:p>
      </dgm:t>
    </dgm:pt>
    <dgm:pt modelId="{9F61D6C4-7367-4D7C-A7DF-45375D4A562E}">
      <dgm:prSet/>
      <dgm:spPr/>
      <dgm:t>
        <a:bodyPr/>
        <a:lstStyle/>
        <a:p>
          <a:r>
            <a:rPr lang="en-US"/>
            <a:t>7% D97 employee</a:t>
          </a:r>
        </a:p>
      </dgm:t>
    </dgm:pt>
    <dgm:pt modelId="{7BC11399-B89F-4333-A1E5-30EED244E899}" type="parTrans" cxnId="{531E6728-5AE0-47A7-852A-0EA96204291C}">
      <dgm:prSet/>
      <dgm:spPr/>
      <dgm:t>
        <a:bodyPr/>
        <a:lstStyle/>
        <a:p>
          <a:endParaRPr lang="en-US"/>
        </a:p>
      </dgm:t>
    </dgm:pt>
    <dgm:pt modelId="{FF45D576-F02A-4DC5-B1F0-7231619EFA53}" type="sibTrans" cxnId="{531E6728-5AE0-47A7-852A-0EA96204291C}">
      <dgm:prSet/>
      <dgm:spPr/>
      <dgm:t>
        <a:bodyPr/>
        <a:lstStyle/>
        <a:p>
          <a:endParaRPr lang="en-US"/>
        </a:p>
      </dgm:t>
    </dgm:pt>
    <dgm:pt modelId="{0E2C6786-3DDC-4FEC-AE06-13CA9A833D5C}">
      <dgm:prSet/>
      <dgm:spPr/>
      <dgm:t>
        <a:bodyPr/>
        <a:lstStyle/>
        <a:p>
          <a:r>
            <a:rPr lang="en-US"/>
            <a:t>7% community members. </a:t>
          </a:r>
        </a:p>
      </dgm:t>
    </dgm:pt>
    <dgm:pt modelId="{95E4B391-A9E0-4A72-8A59-D7762E08325B}" type="parTrans" cxnId="{ADE1B6C1-E6F0-48FD-8711-03BEE02B66D4}">
      <dgm:prSet/>
      <dgm:spPr/>
      <dgm:t>
        <a:bodyPr/>
        <a:lstStyle/>
        <a:p>
          <a:endParaRPr lang="en-US"/>
        </a:p>
      </dgm:t>
    </dgm:pt>
    <dgm:pt modelId="{EFC11647-9174-48D2-B4FB-CE92E3E8FD9A}" type="sibTrans" cxnId="{ADE1B6C1-E6F0-48FD-8711-03BEE02B66D4}">
      <dgm:prSet/>
      <dgm:spPr/>
      <dgm:t>
        <a:bodyPr/>
        <a:lstStyle/>
        <a:p>
          <a:endParaRPr lang="en-US"/>
        </a:p>
      </dgm:t>
    </dgm:pt>
    <dgm:pt modelId="{5B7ED374-69FE-4E53-AE13-7BE7A6374160}">
      <dgm:prSet/>
      <dgm:spPr/>
      <dgm:t>
        <a:bodyPr/>
        <a:lstStyle/>
        <a:p>
          <a:r>
            <a:rPr lang="en-US"/>
            <a:t>Great insight into Oak Park Community</a:t>
          </a:r>
        </a:p>
      </dgm:t>
    </dgm:pt>
    <dgm:pt modelId="{DE37A33C-BCE0-4A51-B60C-B3ACE36099E5}" type="parTrans" cxnId="{6E15F68A-D5EA-42F7-BA48-097F2F49EB84}">
      <dgm:prSet/>
      <dgm:spPr/>
      <dgm:t>
        <a:bodyPr/>
        <a:lstStyle/>
        <a:p>
          <a:endParaRPr lang="en-US"/>
        </a:p>
      </dgm:t>
    </dgm:pt>
    <dgm:pt modelId="{D6517E22-8461-431B-A6A2-582903CEBCD1}" type="sibTrans" cxnId="{6E15F68A-D5EA-42F7-BA48-097F2F49EB84}">
      <dgm:prSet/>
      <dgm:spPr/>
      <dgm:t>
        <a:bodyPr/>
        <a:lstStyle/>
        <a:p>
          <a:endParaRPr lang="en-US"/>
        </a:p>
      </dgm:t>
    </dgm:pt>
    <dgm:pt modelId="{FC5890AF-AB3B-4875-B09F-3D41BDD2FFB7}">
      <dgm:prSet/>
      <dgm:spPr/>
      <dgm:t>
        <a:bodyPr/>
        <a:lstStyle/>
        <a:p>
          <a:r>
            <a:rPr lang="en-US"/>
            <a:t>Preferred channels of communication</a:t>
          </a:r>
        </a:p>
      </dgm:t>
    </dgm:pt>
    <dgm:pt modelId="{689A64C4-D171-438F-A0E9-0C0F803EFE5D}" type="parTrans" cxnId="{3531E87A-6773-45F6-9405-B6168AE3E00C}">
      <dgm:prSet/>
      <dgm:spPr/>
      <dgm:t>
        <a:bodyPr/>
        <a:lstStyle/>
        <a:p>
          <a:endParaRPr lang="en-US"/>
        </a:p>
      </dgm:t>
    </dgm:pt>
    <dgm:pt modelId="{5B709512-A3F8-4EDF-94F9-F7BC7248F47D}" type="sibTrans" cxnId="{3531E87A-6773-45F6-9405-B6168AE3E00C}">
      <dgm:prSet/>
      <dgm:spPr/>
      <dgm:t>
        <a:bodyPr/>
        <a:lstStyle/>
        <a:p>
          <a:endParaRPr lang="en-US"/>
        </a:p>
      </dgm:t>
    </dgm:pt>
    <dgm:pt modelId="{E1D43874-66C7-4102-ACAD-70EC91F3295D}">
      <dgm:prSet/>
      <dgm:spPr/>
      <dgm:t>
        <a:bodyPr/>
        <a:lstStyle/>
        <a:p>
          <a:r>
            <a:rPr lang="en-US"/>
            <a:t>Type and frequency of engagement</a:t>
          </a:r>
        </a:p>
      </dgm:t>
    </dgm:pt>
    <dgm:pt modelId="{FBED00E2-8A3D-4409-A490-04396FA5031A}" type="parTrans" cxnId="{96263C6D-F7F0-4C87-8CF5-EFDC57764D2B}">
      <dgm:prSet/>
      <dgm:spPr/>
      <dgm:t>
        <a:bodyPr/>
        <a:lstStyle/>
        <a:p>
          <a:endParaRPr lang="en-US"/>
        </a:p>
      </dgm:t>
    </dgm:pt>
    <dgm:pt modelId="{2A05FF62-E872-4CF5-B173-5E2C359EC4E5}" type="sibTrans" cxnId="{96263C6D-F7F0-4C87-8CF5-EFDC57764D2B}">
      <dgm:prSet/>
      <dgm:spPr/>
      <dgm:t>
        <a:bodyPr/>
        <a:lstStyle/>
        <a:p>
          <a:endParaRPr lang="en-US"/>
        </a:p>
      </dgm:t>
    </dgm:pt>
    <dgm:pt modelId="{B9296B93-6B90-430A-8D7F-5FAB09CC8EBD}">
      <dgm:prSet/>
      <dgm:spPr/>
      <dgm:t>
        <a:bodyPr/>
        <a:lstStyle/>
        <a:p>
          <a:r>
            <a:rPr lang="en-US"/>
            <a:t>Key issues/concerns</a:t>
          </a:r>
        </a:p>
      </dgm:t>
    </dgm:pt>
    <dgm:pt modelId="{B0CEEA31-AB73-4611-9806-D3E7717F03F0}" type="parTrans" cxnId="{CBF8B0C1-EF5E-48C0-9FC8-CB4FBCD86E25}">
      <dgm:prSet/>
      <dgm:spPr/>
      <dgm:t>
        <a:bodyPr/>
        <a:lstStyle/>
        <a:p>
          <a:endParaRPr lang="en-US"/>
        </a:p>
      </dgm:t>
    </dgm:pt>
    <dgm:pt modelId="{4929201F-4F59-4270-B94D-A8655700D24B}" type="sibTrans" cxnId="{CBF8B0C1-EF5E-48C0-9FC8-CB4FBCD86E25}">
      <dgm:prSet/>
      <dgm:spPr/>
      <dgm:t>
        <a:bodyPr/>
        <a:lstStyle/>
        <a:p>
          <a:endParaRPr lang="en-US"/>
        </a:p>
      </dgm:t>
    </dgm:pt>
    <dgm:pt modelId="{813CB90C-F2BD-EB42-BFB8-7B930736FBE6}" type="pres">
      <dgm:prSet presAssocID="{8C9A2ED4-A10C-4981-9F2E-FB4FE180E564}" presName="Name0" presStyleCnt="0">
        <dgm:presLayoutVars>
          <dgm:dir/>
          <dgm:animLvl val="lvl"/>
          <dgm:resizeHandles val="exact"/>
        </dgm:presLayoutVars>
      </dgm:prSet>
      <dgm:spPr/>
      <dgm:t>
        <a:bodyPr/>
        <a:lstStyle/>
        <a:p>
          <a:endParaRPr lang="en-US"/>
        </a:p>
      </dgm:t>
    </dgm:pt>
    <dgm:pt modelId="{2D483293-7570-1D47-BE94-8C99E6EDA5CA}" type="pres">
      <dgm:prSet presAssocID="{5A9D62FE-08A8-46B3-B109-FBEA5405A771}" presName="composite" presStyleCnt="0"/>
      <dgm:spPr/>
    </dgm:pt>
    <dgm:pt modelId="{BE798D26-6F9F-5D44-8590-70F08D1B386D}" type="pres">
      <dgm:prSet presAssocID="{5A9D62FE-08A8-46B3-B109-FBEA5405A771}" presName="parTx" presStyleLbl="node1" presStyleIdx="0" presStyleCnt="3">
        <dgm:presLayoutVars>
          <dgm:chMax val="0"/>
          <dgm:chPref val="0"/>
          <dgm:bulletEnabled val="1"/>
        </dgm:presLayoutVars>
      </dgm:prSet>
      <dgm:spPr/>
      <dgm:t>
        <a:bodyPr/>
        <a:lstStyle/>
        <a:p>
          <a:endParaRPr lang="en-US"/>
        </a:p>
      </dgm:t>
    </dgm:pt>
    <dgm:pt modelId="{DC3EF4A8-7BAC-C647-B461-1FA7624D5461}" type="pres">
      <dgm:prSet presAssocID="{5A9D62FE-08A8-46B3-B109-FBEA5405A771}" presName="desTx" presStyleLbl="revTx" presStyleIdx="0" presStyleCnt="3">
        <dgm:presLayoutVars>
          <dgm:bulletEnabled val="1"/>
        </dgm:presLayoutVars>
      </dgm:prSet>
      <dgm:spPr/>
      <dgm:t>
        <a:bodyPr/>
        <a:lstStyle/>
        <a:p>
          <a:endParaRPr lang="en-US"/>
        </a:p>
      </dgm:t>
    </dgm:pt>
    <dgm:pt modelId="{E74F8D31-33AA-A24D-BF15-D047C752105B}" type="pres">
      <dgm:prSet presAssocID="{C021F581-6D18-4FD4-AA76-679F6EE6B1BD}" presName="space" presStyleCnt="0"/>
      <dgm:spPr/>
    </dgm:pt>
    <dgm:pt modelId="{81359F94-CF4B-5649-B6A4-E86E87F35EC2}" type="pres">
      <dgm:prSet presAssocID="{3B9B94C5-F0A9-40C5-8B9E-07909EB88014}" presName="composite" presStyleCnt="0"/>
      <dgm:spPr/>
    </dgm:pt>
    <dgm:pt modelId="{57289733-9FC7-ED40-BC30-4940FF77C006}" type="pres">
      <dgm:prSet presAssocID="{3B9B94C5-F0A9-40C5-8B9E-07909EB88014}" presName="parTx" presStyleLbl="node1" presStyleIdx="1" presStyleCnt="3">
        <dgm:presLayoutVars>
          <dgm:chMax val="0"/>
          <dgm:chPref val="0"/>
          <dgm:bulletEnabled val="1"/>
        </dgm:presLayoutVars>
      </dgm:prSet>
      <dgm:spPr/>
      <dgm:t>
        <a:bodyPr/>
        <a:lstStyle/>
        <a:p>
          <a:endParaRPr lang="en-US"/>
        </a:p>
      </dgm:t>
    </dgm:pt>
    <dgm:pt modelId="{C1F09736-7379-B54D-B139-2395AA7369EE}" type="pres">
      <dgm:prSet presAssocID="{3B9B94C5-F0A9-40C5-8B9E-07909EB88014}" presName="desTx" presStyleLbl="revTx" presStyleIdx="1" presStyleCnt="3">
        <dgm:presLayoutVars>
          <dgm:bulletEnabled val="1"/>
        </dgm:presLayoutVars>
      </dgm:prSet>
      <dgm:spPr/>
      <dgm:t>
        <a:bodyPr/>
        <a:lstStyle/>
        <a:p>
          <a:endParaRPr lang="en-US"/>
        </a:p>
      </dgm:t>
    </dgm:pt>
    <dgm:pt modelId="{65C3BB1D-37D1-8845-8661-B37F2F5FEB2A}" type="pres">
      <dgm:prSet presAssocID="{E5F90E62-2457-41AE-B53A-741FC3628525}" presName="space" presStyleCnt="0"/>
      <dgm:spPr/>
    </dgm:pt>
    <dgm:pt modelId="{08338DE0-9B34-7F45-9F4E-842EC98AD78D}" type="pres">
      <dgm:prSet presAssocID="{5B7ED374-69FE-4E53-AE13-7BE7A6374160}" presName="composite" presStyleCnt="0"/>
      <dgm:spPr/>
    </dgm:pt>
    <dgm:pt modelId="{0BDC467D-5CDA-F948-B4C2-969044132623}" type="pres">
      <dgm:prSet presAssocID="{5B7ED374-69FE-4E53-AE13-7BE7A6374160}" presName="parTx" presStyleLbl="node1" presStyleIdx="2" presStyleCnt="3">
        <dgm:presLayoutVars>
          <dgm:chMax val="0"/>
          <dgm:chPref val="0"/>
          <dgm:bulletEnabled val="1"/>
        </dgm:presLayoutVars>
      </dgm:prSet>
      <dgm:spPr/>
      <dgm:t>
        <a:bodyPr/>
        <a:lstStyle/>
        <a:p>
          <a:endParaRPr lang="en-US"/>
        </a:p>
      </dgm:t>
    </dgm:pt>
    <dgm:pt modelId="{D62F3B8D-3C7B-094E-BE84-31F341DA5B0E}" type="pres">
      <dgm:prSet presAssocID="{5B7ED374-69FE-4E53-AE13-7BE7A6374160}" presName="desTx" presStyleLbl="revTx" presStyleIdx="2" presStyleCnt="3">
        <dgm:presLayoutVars>
          <dgm:bulletEnabled val="1"/>
        </dgm:presLayoutVars>
      </dgm:prSet>
      <dgm:spPr/>
      <dgm:t>
        <a:bodyPr/>
        <a:lstStyle/>
        <a:p>
          <a:endParaRPr lang="en-US"/>
        </a:p>
      </dgm:t>
    </dgm:pt>
  </dgm:ptLst>
  <dgm:cxnLst>
    <dgm:cxn modelId="{79D5DD80-2D12-E244-A5BE-892110B1B40F}" type="presOf" srcId="{B4BE85DE-824D-4B8E-868D-BA26CCD7D394}" destId="{C1F09736-7379-B54D-B139-2395AA7369EE}" srcOrd="0" destOrd="1" presId="urn:microsoft.com/office/officeart/2005/8/layout/chevron1"/>
    <dgm:cxn modelId="{6F399F20-7C53-D94B-B4EF-4ABC4EBDA726}" type="presOf" srcId="{E1D43874-66C7-4102-ACAD-70EC91F3295D}" destId="{D62F3B8D-3C7B-094E-BE84-31F341DA5B0E}" srcOrd="0" destOrd="1" presId="urn:microsoft.com/office/officeart/2005/8/layout/chevron1"/>
    <dgm:cxn modelId="{18A49C98-91DC-0541-8E92-D5D22891B7E8}" type="presOf" srcId="{3B9B94C5-F0A9-40C5-8B9E-07909EB88014}" destId="{57289733-9FC7-ED40-BC30-4940FF77C006}" srcOrd="0" destOrd="0" presId="urn:microsoft.com/office/officeart/2005/8/layout/chevron1"/>
    <dgm:cxn modelId="{625DBD95-1B92-E847-AC0B-5FC26AA2615E}" type="presOf" srcId="{8C9A2ED4-A10C-4981-9F2E-FB4FE180E564}" destId="{813CB90C-F2BD-EB42-BFB8-7B930736FBE6}" srcOrd="0" destOrd="0" presId="urn:microsoft.com/office/officeart/2005/8/layout/chevron1"/>
    <dgm:cxn modelId="{6EB46670-DA18-2045-8CDB-83E041C638E8}" type="presOf" srcId="{5A9D62FE-08A8-46B3-B109-FBEA5405A771}" destId="{BE798D26-6F9F-5D44-8590-70F08D1B386D}" srcOrd="0" destOrd="0" presId="urn:microsoft.com/office/officeart/2005/8/layout/chevron1"/>
    <dgm:cxn modelId="{7ED6C47C-AEA6-8E4B-8410-F6F9D3A93C3C}" type="presOf" srcId="{9F61D6C4-7367-4D7C-A7DF-45375D4A562E}" destId="{C1F09736-7379-B54D-B139-2395AA7369EE}" srcOrd="0" destOrd="2" presId="urn:microsoft.com/office/officeart/2005/8/layout/chevron1"/>
    <dgm:cxn modelId="{6E15F68A-D5EA-42F7-BA48-097F2F49EB84}" srcId="{8C9A2ED4-A10C-4981-9F2E-FB4FE180E564}" destId="{5B7ED374-69FE-4E53-AE13-7BE7A6374160}" srcOrd="2" destOrd="0" parTransId="{DE37A33C-BCE0-4A51-B60C-B3ACE36099E5}" sibTransId="{D6517E22-8461-431B-A6A2-582903CEBCD1}"/>
    <dgm:cxn modelId="{0DFA5C76-B547-4EA9-9D63-F2F57C17F09E}" srcId="{5A9D62FE-08A8-46B3-B109-FBEA5405A771}" destId="{9BED7A7A-6AAA-4C16-A6A3-37B52597ED3C}" srcOrd="0" destOrd="0" parTransId="{B1B52929-110B-487F-A89F-2A1037BBFAD2}" sibTransId="{F4168F52-E720-49CE-B57B-FA272CEAFB5A}"/>
    <dgm:cxn modelId="{F6B45FA4-47ED-704F-AD92-6FBBBBA71D99}" type="presOf" srcId="{FC5890AF-AB3B-4875-B09F-3D41BDD2FFB7}" destId="{D62F3B8D-3C7B-094E-BE84-31F341DA5B0E}" srcOrd="0" destOrd="0" presId="urn:microsoft.com/office/officeart/2005/8/layout/chevron1"/>
    <dgm:cxn modelId="{96263C6D-F7F0-4C87-8CF5-EFDC57764D2B}" srcId="{5B7ED374-69FE-4E53-AE13-7BE7A6374160}" destId="{E1D43874-66C7-4102-ACAD-70EC91F3295D}" srcOrd="1" destOrd="0" parTransId="{FBED00E2-8A3D-4409-A490-04396FA5031A}" sibTransId="{2A05FF62-E872-4CF5-B173-5E2C359EC4E5}"/>
    <dgm:cxn modelId="{F3968B07-2B9E-004E-A589-5EAD98358FE6}" type="presOf" srcId="{9BED7A7A-6AAA-4C16-A6A3-37B52597ED3C}" destId="{DC3EF4A8-7BAC-C647-B461-1FA7624D5461}" srcOrd="0" destOrd="0" presId="urn:microsoft.com/office/officeart/2005/8/layout/chevron1"/>
    <dgm:cxn modelId="{531E6728-5AE0-47A7-852A-0EA96204291C}" srcId="{3B9B94C5-F0A9-40C5-8B9E-07909EB88014}" destId="{9F61D6C4-7367-4D7C-A7DF-45375D4A562E}" srcOrd="2" destOrd="0" parTransId="{7BC11399-B89F-4333-A1E5-30EED244E899}" sibTransId="{FF45D576-F02A-4DC5-B1F0-7231619EFA53}"/>
    <dgm:cxn modelId="{041805B8-02F7-4731-A987-B6CD70B79500}" srcId="{8C9A2ED4-A10C-4981-9F2E-FB4FE180E564}" destId="{3B9B94C5-F0A9-40C5-8B9E-07909EB88014}" srcOrd="1" destOrd="0" parTransId="{D8997C65-175E-47CF-80C1-CF5CA1100FE6}" sibTransId="{E5F90E62-2457-41AE-B53A-741FC3628525}"/>
    <dgm:cxn modelId="{CBF8B0C1-EF5E-48C0-9FC8-CB4FBCD86E25}" srcId="{5B7ED374-69FE-4E53-AE13-7BE7A6374160}" destId="{B9296B93-6B90-430A-8D7F-5FAB09CC8EBD}" srcOrd="2" destOrd="0" parTransId="{B0CEEA31-AB73-4611-9806-D3E7717F03F0}" sibTransId="{4929201F-4F59-4270-B94D-A8655700D24B}"/>
    <dgm:cxn modelId="{7992CE86-1560-2342-8959-C84AAFC42FA7}" type="presOf" srcId="{4E0C4230-CECB-4E2A-91A5-4BB7B012B2FA}" destId="{C1F09736-7379-B54D-B139-2395AA7369EE}" srcOrd="0" destOrd="0" presId="urn:microsoft.com/office/officeart/2005/8/layout/chevron1"/>
    <dgm:cxn modelId="{236E509F-1FC9-234F-B472-57680103FF19}" type="presOf" srcId="{0E2C6786-3DDC-4FEC-AE06-13CA9A833D5C}" destId="{C1F09736-7379-B54D-B139-2395AA7369EE}" srcOrd="0" destOrd="3" presId="urn:microsoft.com/office/officeart/2005/8/layout/chevron1"/>
    <dgm:cxn modelId="{2FE503E4-5435-412D-A978-9EF4A657CB3E}" srcId="{3B9B94C5-F0A9-40C5-8B9E-07909EB88014}" destId="{4E0C4230-CECB-4E2A-91A5-4BB7B012B2FA}" srcOrd="0" destOrd="0" parTransId="{56D4C2C7-C6C2-46E0-961D-F2B2812346C0}" sibTransId="{9C3DFB0B-2677-421B-811C-14D40CFE307A}"/>
    <dgm:cxn modelId="{3531E87A-6773-45F6-9405-B6168AE3E00C}" srcId="{5B7ED374-69FE-4E53-AE13-7BE7A6374160}" destId="{FC5890AF-AB3B-4875-B09F-3D41BDD2FFB7}" srcOrd="0" destOrd="0" parTransId="{689A64C4-D171-438F-A0E9-0C0F803EFE5D}" sibTransId="{5B709512-A3F8-4EDF-94F9-F7BC7248F47D}"/>
    <dgm:cxn modelId="{ADE1B6C1-E6F0-48FD-8711-03BEE02B66D4}" srcId="{3B9B94C5-F0A9-40C5-8B9E-07909EB88014}" destId="{0E2C6786-3DDC-4FEC-AE06-13CA9A833D5C}" srcOrd="3" destOrd="0" parTransId="{95E4B391-A9E0-4A72-8A59-D7762E08325B}" sibTransId="{EFC11647-9174-48D2-B4FB-CE92E3E8FD9A}"/>
    <dgm:cxn modelId="{99E0D493-9756-4AF0-8FE8-555F0CB3C536}" srcId="{8C9A2ED4-A10C-4981-9F2E-FB4FE180E564}" destId="{5A9D62FE-08A8-46B3-B109-FBEA5405A771}" srcOrd="0" destOrd="0" parTransId="{3E71CED2-C14D-4D11-B413-AA4950A2EEAC}" sibTransId="{C021F581-6D18-4FD4-AA76-679F6EE6B1BD}"/>
    <dgm:cxn modelId="{189E8276-9D7C-644A-8827-90D703D1DF3F}" type="presOf" srcId="{5B7ED374-69FE-4E53-AE13-7BE7A6374160}" destId="{0BDC467D-5CDA-F948-B4C2-969044132623}" srcOrd="0" destOrd="0" presId="urn:microsoft.com/office/officeart/2005/8/layout/chevron1"/>
    <dgm:cxn modelId="{22EA47A4-8E42-6043-9852-928CDF64444B}" type="presOf" srcId="{B9296B93-6B90-430A-8D7F-5FAB09CC8EBD}" destId="{D62F3B8D-3C7B-094E-BE84-31F341DA5B0E}" srcOrd="0" destOrd="2" presId="urn:microsoft.com/office/officeart/2005/8/layout/chevron1"/>
    <dgm:cxn modelId="{EB445CC8-F7E7-4235-9909-4A28A82DDA48}" srcId="{3B9B94C5-F0A9-40C5-8B9E-07909EB88014}" destId="{B4BE85DE-824D-4B8E-868D-BA26CCD7D394}" srcOrd="1" destOrd="0" parTransId="{534DE4DB-0980-4332-B437-868FAC1870AE}" sibTransId="{9AB72BA8-31BD-40D0-9C23-A50472B70AE8}"/>
    <dgm:cxn modelId="{F51234ED-2D02-F143-ADC5-9DF2FC9242FB}" type="presParOf" srcId="{813CB90C-F2BD-EB42-BFB8-7B930736FBE6}" destId="{2D483293-7570-1D47-BE94-8C99E6EDA5CA}" srcOrd="0" destOrd="0" presId="urn:microsoft.com/office/officeart/2005/8/layout/chevron1"/>
    <dgm:cxn modelId="{64BD3DD4-2BBE-8946-91F3-32FE65662B31}" type="presParOf" srcId="{2D483293-7570-1D47-BE94-8C99E6EDA5CA}" destId="{BE798D26-6F9F-5D44-8590-70F08D1B386D}" srcOrd="0" destOrd="0" presId="urn:microsoft.com/office/officeart/2005/8/layout/chevron1"/>
    <dgm:cxn modelId="{CF9EFC1E-DE10-2747-9FA2-37D03C8D48DC}" type="presParOf" srcId="{2D483293-7570-1D47-BE94-8C99E6EDA5CA}" destId="{DC3EF4A8-7BAC-C647-B461-1FA7624D5461}" srcOrd="1" destOrd="0" presId="urn:microsoft.com/office/officeart/2005/8/layout/chevron1"/>
    <dgm:cxn modelId="{3F023177-839F-554C-B6CC-DFA4F6E09924}" type="presParOf" srcId="{813CB90C-F2BD-EB42-BFB8-7B930736FBE6}" destId="{E74F8D31-33AA-A24D-BF15-D047C752105B}" srcOrd="1" destOrd="0" presId="urn:microsoft.com/office/officeart/2005/8/layout/chevron1"/>
    <dgm:cxn modelId="{0897CED7-DB87-2D47-ACAF-573E535E336C}" type="presParOf" srcId="{813CB90C-F2BD-EB42-BFB8-7B930736FBE6}" destId="{81359F94-CF4B-5649-B6A4-E86E87F35EC2}" srcOrd="2" destOrd="0" presId="urn:microsoft.com/office/officeart/2005/8/layout/chevron1"/>
    <dgm:cxn modelId="{9E4AC3F2-35E8-C64B-A17D-DF1B444FB91B}" type="presParOf" srcId="{81359F94-CF4B-5649-B6A4-E86E87F35EC2}" destId="{57289733-9FC7-ED40-BC30-4940FF77C006}" srcOrd="0" destOrd="0" presId="urn:microsoft.com/office/officeart/2005/8/layout/chevron1"/>
    <dgm:cxn modelId="{04BDA852-8B18-A549-9220-C99A7158C501}" type="presParOf" srcId="{81359F94-CF4B-5649-B6A4-E86E87F35EC2}" destId="{C1F09736-7379-B54D-B139-2395AA7369EE}" srcOrd="1" destOrd="0" presId="urn:microsoft.com/office/officeart/2005/8/layout/chevron1"/>
    <dgm:cxn modelId="{E745349F-CB4D-5F4A-ACDE-E674DD8C19B4}" type="presParOf" srcId="{813CB90C-F2BD-EB42-BFB8-7B930736FBE6}" destId="{65C3BB1D-37D1-8845-8661-B37F2F5FEB2A}" srcOrd="3" destOrd="0" presId="urn:microsoft.com/office/officeart/2005/8/layout/chevron1"/>
    <dgm:cxn modelId="{247E14BB-7405-124E-82A9-FDA5C675F0F6}" type="presParOf" srcId="{813CB90C-F2BD-EB42-BFB8-7B930736FBE6}" destId="{08338DE0-9B34-7F45-9F4E-842EC98AD78D}" srcOrd="4" destOrd="0" presId="urn:microsoft.com/office/officeart/2005/8/layout/chevron1"/>
    <dgm:cxn modelId="{2FF81639-D2C8-3340-9FA2-5D9BCD51DB47}" type="presParOf" srcId="{08338DE0-9B34-7F45-9F4E-842EC98AD78D}" destId="{0BDC467D-5CDA-F948-B4C2-969044132623}" srcOrd="0" destOrd="0" presId="urn:microsoft.com/office/officeart/2005/8/layout/chevron1"/>
    <dgm:cxn modelId="{FA93CE0A-374D-1C41-812E-2FCEF0EB052D}" type="presParOf" srcId="{08338DE0-9B34-7F45-9F4E-842EC98AD78D}" destId="{D62F3B8D-3C7B-094E-BE84-31F341DA5B0E}"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88F4F9-A598-4E40-A0AC-0F5D4BBBB84A}" type="doc">
      <dgm:prSet loTypeId="urn:microsoft.com/office/officeart/2005/8/layout/list1" loCatId="Inbox" qsTypeId="urn:microsoft.com/office/officeart/2005/8/quickstyle/simple1" qsCatId="simple" csTypeId="urn:microsoft.com/office/officeart/2005/8/colors/ColorSchemeForSuggestions" csCatId="other"/>
      <dgm:spPr/>
      <dgm:t>
        <a:bodyPr/>
        <a:lstStyle/>
        <a:p>
          <a:endParaRPr lang="en-US"/>
        </a:p>
      </dgm:t>
    </dgm:pt>
    <dgm:pt modelId="{5FA80DC9-48BD-40CD-8A83-5586DB2D961D}">
      <dgm:prSet custT="1"/>
      <dgm:spPr/>
      <dgm:t>
        <a:bodyPr/>
        <a:lstStyle/>
        <a:p>
          <a:r>
            <a:rPr lang="en-US" sz="1800" b="1" dirty="0"/>
            <a:t>Communication Coordination (District / Teachers &amp; Schools):</a:t>
          </a:r>
          <a:endParaRPr lang="en-US" sz="1800" dirty="0"/>
        </a:p>
      </dgm:t>
    </dgm:pt>
    <dgm:pt modelId="{65E558CF-E371-48E6-87C6-EB9E98C84A6C}" type="parTrans" cxnId="{A2DF1C23-6C38-49C0-8D9C-D49AFDA64658}">
      <dgm:prSet/>
      <dgm:spPr/>
      <dgm:t>
        <a:bodyPr/>
        <a:lstStyle/>
        <a:p>
          <a:endParaRPr lang="en-US"/>
        </a:p>
      </dgm:t>
    </dgm:pt>
    <dgm:pt modelId="{9E3DC52A-4105-4742-80A7-0C923290ED51}" type="sibTrans" cxnId="{A2DF1C23-6C38-49C0-8D9C-D49AFDA64658}">
      <dgm:prSet/>
      <dgm:spPr/>
      <dgm:t>
        <a:bodyPr/>
        <a:lstStyle/>
        <a:p>
          <a:endParaRPr lang="en-US"/>
        </a:p>
      </dgm:t>
    </dgm:pt>
    <dgm:pt modelId="{8B4100B1-03A1-4845-9A6F-8381E205B434}">
      <dgm:prSet/>
      <dgm:spPr/>
      <dgm:t>
        <a:bodyPr/>
        <a:lstStyle/>
        <a:p>
          <a:r>
            <a:rPr lang="en-US" dirty="0"/>
            <a:t>““ It feels as though there is a </a:t>
          </a:r>
          <a:r>
            <a:rPr lang="en-US" b="1" u="sng" dirty="0"/>
            <a:t>break down in communication within the district</a:t>
          </a:r>
          <a:r>
            <a:rPr lang="en-US" dirty="0"/>
            <a:t>. Many times parents receive an email from the district about something and when we approach the teacher and/or the principal, they are unaware that we received an email. They are not able to help parents understand what is happening/going on. Teachers (and then the principal) are the front line and first 'go to' for parents. They should know about everything (and have the knowledge to support/explain) before it goes out to the community.”</a:t>
          </a:r>
        </a:p>
      </dgm:t>
    </dgm:pt>
    <dgm:pt modelId="{2D2198B5-D6BC-4308-BA51-86D9633B2D4C}" type="parTrans" cxnId="{65D2690F-D415-4720-AECF-3A5139D88B3D}">
      <dgm:prSet/>
      <dgm:spPr/>
      <dgm:t>
        <a:bodyPr/>
        <a:lstStyle/>
        <a:p>
          <a:endParaRPr lang="en-US"/>
        </a:p>
      </dgm:t>
    </dgm:pt>
    <dgm:pt modelId="{C65FA0ED-FA59-4C93-87D2-702449A9DE23}" type="sibTrans" cxnId="{65D2690F-D415-4720-AECF-3A5139D88B3D}">
      <dgm:prSet/>
      <dgm:spPr/>
      <dgm:t>
        <a:bodyPr/>
        <a:lstStyle/>
        <a:p>
          <a:endParaRPr lang="en-US"/>
        </a:p>
      </dgm:t>
    </dgm:pt>
    <dgm:pt modelId="{67ED41A0-3BEA-4AD1-A4D5-B31B93B5DA1F}">
      <dgm:prSet custT="1"/>
      <dgm:spPr/>
      <dgm:t>
        <a:bodyPr/>
        <a:lstStyle/>
        <a:p>
          <a:r>
            <a:rPr lang="en-US" sz="1800" b="1" dirty="0"/>
            <a:t>PTO Channel</a:t>
          </a:r>
          <a:endParaRPr lang="en-US" sz="1800" dirty="0"/>
        </a:p>
      </dgm:t>
    </dgm:pt>
    <dgm:pt modelId="{23896C1A-EC89-4604-8533-27392699B96C}" type="parTrans" cxnId="{7A5B5258-460B-4818-95AE-8575B7358B2C}">
      <dgm:prSet/>
      <dgm:spPr/>
      <dgm:t>
        <a:bodyPr/>
        <a:lstStyle/>
        <a:p>
          <a:endParaRPr lang="en-US"/>
        </a:p>
      </dgm:t>
    </dgm:pt>
    <dgm:pt modelId="{652475A0-90B4-487D-973D-CE04352EDE4C}" type="sibTrans" cxnId="{7A5B5258-460B-4818-95AE-8575B7358B2C}">
      <dgm:prSet/>
      <dgm:spPr/>
      <dgm:t>
        <a:bodyPr/>
        <a:lstStyle/>
        <a:p>
          <a:endParaRPr lang="en-US"/>
        </a:p>
      </dgm:t>
    </dgm:pt>
    <dgm:pt modelId="{27A08E14-72D0-4CAE-A46A-C4A9409F19AC}">
      <dgm:prSet/>
      <dgm:spPr/>
      <dgm:t>
        <a:bodyPr/>
        <a:lstStyle/>
        <a:p>
          <a:r>
            <a:rPr lang="en-US"/>
            <a:t>“Right now the district meets monthly with the PTO Council, but it would be helpful if we had a dedicated D97 resource to go to with questions or concerns related to the PTO. Currently we might have to reach out to several different people to try and find the right person or information. Ideally, I would like to have one contact that could not only give us a name of the appropriate resource but could also make sure we get the information we are seeking.”</a:t>
          </a:r>
        </a:p>
      </dgm:t>
    </dgm:pt>
    <dgm:pt modelId="{C1392DBC-86A5-4FC1-B1D7-C4BBC0A24F49}" type="parTrans" cxnId="{81F6A2C6-F8C0-4CC0-99E7-5028B179AD3A}">
      <dgm:prSet/>
      <dgm:spPr/>
      <dgm:t>
        <a:bodyPr/>
        <a:lstStyle/>
        <a:p>
          <a:endParaRPr lang="en-US"/>
        </a:p>
      </dgm:t>
    </dgm:pt>
    <dgm:pt modelId="{8327843C-7381-49D9-9D5B-E25EB4899CC9}" type="sibTrans" cxnId="{81F6A2C6-F8C0-4CC0-99E7-5028B179AD3A}">
      <dgm:prSet/>
      <dgm:spPr/>
      <dgm:t>
        <a:bodyPr/>
        <a:lstStyle/>
        <a:p>
          <a:endParaRPr lang="en-US"/>
        </a:p>
      </dgm:t>
    </dgm:pt>
    <dgm:pt modelId="{CAE47D84-C55F-B343-9297-2EC2AD26B030}" type="pres">
      <dgm:prSet presAssocID="{6788F4F9-A598-4E40-A0AC-0F5D4BBBB84A}" presName="linear" presStyleCnt="0">
        <dgm:presLayoutVars>
          <dgm:dir/>
          <dgm:animLvl val="lvl"/>
          <dgm:resizeHandles val="exact"/>
        </dgm:presLayoutVars>
      </dgm:prSet>
      <dgm:spPr/>
      <dgm:t>
        <a:bodyPr/>
        <a:lstStyle/>
        <a:p>
          <a:endParaRPr lang="en-US"/>
        </a:p>
      </dgm:t>
    </dgm:pt>
    <dgm:pt modelId="{02C16B6A-0ECD-FC4D-B9EB-B2DF65E597AC}" type="pres">
      <dgm:prSet presAssocID="{5FA80DC9-48BD-40CD-8A83-5586DB2D961D}" presName="parentLin" presStyleCnt="0"/>
      <dgm:spPr/>
    </dgm:pt>
    <dgm:pt modelId="{3A29A490-E000-CB4A-A260-0DCED9E36C4B}" type="pres">
      <dgm:prSet presAssocID="{5FA80DC9-48BD-40CD-8A83-5586DB2D961D}" presName="parentLeftMargin" presStyleLbl="node1" presStyleIdx="0" presStyleCnt="2"/>
      <dgm:spPr/>
      <dgm:t>
        <a:bodyPr/>
        <a:lstStyle/>
        <a:p>
          <a:endParaRPr lang="en-US"/>
        </a:p>
      </dgm:t>
    </dgm:pt>
    <dgm:pt modelId="{32EE730C-2F14-2142-A908-CA92E81983DB}" type="pres">
      <dgm:prSet presAssocID="{5FA80DC9-48BD-40CD-8A83-5586DB2D961D}" presName="parentText" presStyleLbl="node1" presStyleIdx="0" presStyleCnt="2" custLinFactNeighborY="-25580">
        <dgm:presLayoutVars>
          <dgm:chMax val="0"/>
          <dgm:bulletEnabled val="1"/>
        </dgm:presLayoutVars>
      </dgm:prSet>
      <dgm:spPr/>
      <dgm:t>
        <a:bodyPr/>
        <a:lstStyle/>
        <a:p>
          <a:endParaRPr lang="en-US"/>
        </a:p>
      </dgm:t>
    </dgm:pt>
    <dgm:pt modelId="{F89B97E7-F8CF-EF4A-8FBC-AF7CA54F58D2}" type="pres">
      <dgm:prSet presAssocID="{5FA80DC9-48BD-40CD-8A83-5586DB2D961D}" presName="negativeSpace" presStyleCnt="0"/>
      <dgm:spPr/>
    </dgm:pt>
    <dgm:pt modelId="{4637CB4F-3C11-924B-A6AD-9D1DB4B323BE}" type="pres">
      <dgm:prSet presAssocID="{5FA80DC9-48BD-40CD-8A83-5586DB2D961D}" presName="childText" presStyleLbl="conFgAcc1" presStyleIdx="0" presStyleCnt="2">
        <dgm:presLayoutVars>
          <dgm:bulletEnabled val="1"/>
        </dgm:presLayoutVars>
      </dgm:prSet>
      <dgm:spPr/>
      <dgm:t>
        <a:bodyPr/>
        <a:lstStyle/>
        <a:p>
          <a:endParaRPr lang="en-US"/>
        </a:p>
      </dgm:t>
    </dgm:pt>
    <dgm:pt modelId="{FB81D23A-1BDF-5C4A-8D7A-83906593C277}" type="pres">
      <dgm:prSet presAssocID="{9E3DC52A-4105-4742-80A7-0C923290ED51}" presName="spaceBetweenRectangles" presStyleCnt="0"/>
      <dgm:spPr/>
    </dgm:pt>
    <dgm:pt modelId="{D4A1899D-8A5F-394E-BC5F-D46C411F6B70}" type="pres">
      <dgm:prSet presAssocID="{67ED41A0-3BEA-4AD1-A4D5-B31B93B5DA1F}" presName="parentLin" presStyleCnt="0"/>
      <dgm:spPr/>
    </dgm:pt>
    <dgm:pt modelId="{25B46D89-3C4A-ED4E-B5AE-0ADF39BF4E04}" type="pres">
      <dgm:prSet presAssocID="{67ED41A0-3BEA-4AD1-A4D5-B31B93B5DA1F}" presName="parentLeftMargin" presStyleLbl="node1" presStyleIdx="0" presStyleCnt="2"/>
      <dgm:spPr/>
      <dgm:t>
        <a:bodyPr/>
        <a:lstStyle/>
        <a:p>
          <a:endParaRPr lang="en-US"/>
        </a:p>
      </dgm:t>
    </dgm:pt>
    <dgm:pt modelId="{191AC626-0711-7E4D-9DD0-A87EDF024C72}" type="pres">
      <dgm:prSet presAssocID="{67ED41A0-3BEA-4AD1-A4D5-B31B93B5DA1F}" presName="parentText" presStyleLbl="node1" presStyleIdx="1" presStyleCnt="2">
        <dgm:presLayoutVars>
          <dgm:chMax val="0"/>
          <dgm:bulletEnabled val="1"/>
        </dgm:presLayoutVars>
      </dgm:prSet>
      <dgm:spPr/>
      <dgm:t>
        <a:bodyPr/>
        <a:lstStyle/>
        <a:p>
          <a:endParaRPr lang="en-US"/>
        </a:p>
      </dgm:t>
    </dgm:pt>
    <dgm:pt modelId="{77554433-EE7B-D94E-85DC-AED01FD8166E}" type="pres">
      <dgm:prSet presAssocID="{67ED41A0-3BEA-4AD1-A4D5-B31B93B5DA1F}" presName="negativeSpace" presStyleCnt="0"/>
      <dgm:spPr/>
    </dgm:pt>
    <dgm:pt modelId="{2DEC6546-00A8-174F-A1E9-D516D4A5ED02}" type="pres">
      <dgm:prSet presAssocID="{67ED41A0-3BEA-4AD1-A4D5-B31B93B5DA1F}" presName="childText" presStyleLbl="conFgAcc1" presStyleIdx="1" presStyleCnt="2">
        <dgm:presLayoutVars>
          <dgm:bulletEnabled val="1"/>
        </dgm:presLayoutVars>
      </dgm:prSet>
      <dgm:spPr/>
      <dgm:t>
        <a:bodyPr/>
        <a:lstStyle/>
        <a:p>
          <a:endParaRPr lang="en-US"/>
        </a:p>
      </dgm:t>
    </dgm:pt>
  </dgm:ptLst>
  <dgm:cxnLst>
    <dgm:cxn modelId="{7A5B5258-460B-4818-95AE-8575B7358B2C}" srcId="{6788F4F9-A598-4E40-A0AC-0F5D4BBBB84A}" destId="{67ED41A0-3BEA-4AD1-A4D5-B31B93B5DA1F}" srcOrd="1" destOrd="0" parTransId="{23896C1A-EC89-4604-8533-27392699B96C}" sibTransId="{652475A0-90B4-487D-973D-CE04352EDE4C}"/>
    <dgm:cxn modelId="{A7DCBC11-6CD6-2E46-87FA-FA162954CEBD}" type="presOf" srcId="{67ED41A0-3BEA-4AD1-A4D5-B31B93B5DA1F}" destId="{191AC626-0711-7E4D-9DD0-A87EDF024C72}" srcOrd="1" destOrd="0" presId="urn:microsoft.com/office/officeart/2005/8/layout/list1"/>
    <dgm:cxn modelId="{746475CE-7D60-ED4E-A381-EE547713558A}" type="presOf" srcId="{5FA80DC9-48BD-40CD-8A83-5586DB2D961D}" destId="{3A29A490-E000-CB4A-A260-0DCED9E36C4B}" srcOrd="0" destOrd="0" presId="urn:microsoft.com/office/officeart/2005/8/layout/list1"/>
    <dgm:cxn modelId="{702C279C-BE71-5A43-ADB3-475E376143F9}" type="presOf" srcId="{6788F4F9-A598-4E40-A0AC-0F5D4BBBB84A}" destId="{CAE47D84-C55F-B343-9297-2EC2AD26B030}" srcOrd="0" destOrd="0" presId="urn:microsoft.com/office/officeart/2005/8/layout/list1"/>
    <dgm:cxn modelId="{A2DF1C23-6C38-49C0-8D9C-D49AFDA64658}" srcId="{6788F4F9-A598-4E40-A0AC-0F5D4BBBB84A}" destId="{5FA80DC9-48BD-40CD-8A83-5586DB2D961D}" srcOrd="0" destOrd="0" parTransId="{65E558CF-E371-48E6-87C6-EB9E98C84A6C}" sibTransId="{9E3DC52A-4105-4742-80A7-0C923290ED51}"/>
    <dgm:cxn modelId="{EEDA542E-F3E9-424C-8887-01AB2C4C1BE4}" type="presOf" srcId="{5FA80DC9-48BD-40CD-8A83-5586DB2D961D}" destId="{32EE730C-2F14-2142-A908-CA92E81983DB}" srcOrd="1" destOrd="0" presId="urn:microsoft.com/office/officeart/2005/8/layout/list1"/>
    <dgm:cxn modelId="{71C4055E-F171-EF42-B291-68F198F47606}" type="presOf" srcId="{27A08E14-72D0-4CAE-A46A-C4A9409F19AC}" destId="{2DEC6546-00A8-174F-A1E9-D516D4A5ED02}" srcOrd="0" destOrd="0" presId="urn:microsoft.com/office/officeart/2005/8/layout/list1"/>
    <dgm:cxn modelId="{65D2690F-D415-4720-AECF-3A5139D88B3D}" srcId="{5FA80DC9-48BD-40CD-8A83-5586DB2D961D}" destId="{8B4100B1-03A1-4845-9A6F-8381E205B434}" srcOrd="0" destOrd="0" parTransId="{2D2198B5-D6BC-4308-BA51-86D9633B2D4C}" sibTransId="{C65FA0ED-FA59-4C93-87D2-702449A9DE23}"/>
    <dgm:cxn modelId="{A11B0816-D80C-FF44-A620-586C0FB1F4BF}" type="presOf" srcId="{8B4100B1-03A1-4845-9A6F-8381E205B434}" destId="{4637CB4F-3C11-924B-A6AD-9D1DB4B323BE}" srcOrd="0" destOrd="0" presId="urn:microsoft.com/office/officeart/2005/8/layout/list1"/>
    <dgm:cxn modelId="{3A53F332-D8E1-B24A-BFAC-1B75CB797D26}" type="presOf" srcId="{67ED41A0-3BEA-4AD1-A4D5-B31B93B5DA1F}" destId="{25B46D89-3C4A-ED4E-B5AE-0ADF39BF4E04}" srcOrd="0" destOrd="0" presId="urn:microsoft.com/office/officeart/2005/8/layout/list1"/>
    <dgm:cxn modelId="{81F6A2C6-F8C0-4CC0-99E7-5028B179AD3A}" srcId="{67ED41A0-3BEA-4AD1-A4D5-B31B93B5DA1F}" destId="{27A08E14-72D0-4CAE-A46A-C4A9409F19AC}" srcOrd="0" destOrd="0" parTransId="{C1392DBC-86A5-4FC1-B1D7-C4BBC0A24F49}" sibTransId="{8327843C-7381-49D9-9D5B-E25EB4899CC9}"/>
    <dgm:cxn modelId="{7F74FD1A-F250-A448-B908-AAC8871998B9}" type="presParOf" srcId="{CAE47D84-C55F-B343-9297-2EC2AD26B030}" destId="{02C16B6A-0ECD-FC4D-B9EB-B2DF65E597AC}" srcOrd="0" destOrd="0" presId="urn:microsoft.com/office/officeart/2005/8/layout/list1"/>
    <dgm:cxn modelId="{0A6608B3-A908-B947-82E5-79D6A15D6193}" type="presParOf" srcId="{02C16B6A-0ECD-FC4D-B9EB-B2DF65E597AC}" destId="{3A29A490-E000-CB4A-A260-0DCED9E36C4B}" srcOrd="0" destOrd="0" presId="urn:microsoft.com/office/officeart/2005/8/layout/list1"/>
    <dgm:cxn modelId="{C9989EEB-DADC-F249-85FD-24BCBA6546A9}" type="presParOf" srcId="{02C16B6A-0ECD-FC4D-B9EB-B2DF65E597AC}" destId="{32EE730C-2F14-2142-A908-CA92E81983DB}" srcOrd="1" destOrd="0" presId="urn:microsoft.com/office/officeart/2005/8/layout/list1"/>
    <dgm:cxn modelId="{23430C36-474A-FB4F-8473-5A1ABCF5DDE5}" type="presParOf" srcId="{CAE47D84-C55F-B343-9297-2EC2AD26B030}" destId="{F89B97E7-F8CF-EF4A-8FBC-AF7CA54F58D2}" srcOrd="1" destOrd="0" presId="urn:microsoft.com/office/officeart/2005/8/layout/list1"/>
    <dgm:cxn modelId="{D336FC02-E776-BD48-BC7E-86B015974DB6}" type="presParOf" srcId="{CAE47D84-C55F-B343-9297-2EC2AD26B030}" destId="{4637CB4F-3C11-924B-A6AD-9D1DB4B323BE}" srcOrd="2" destOrd="0" presId="urn:microsoft.com/office/officeart/2005/8/layout/list1"/>
    <dgm:cxn modelId="{5C5BC441-72B3-BE4C-A03D-0C2411A4A1CD}" type="presParOf" srcId="{CAE47D84-C55F-B343-9297-2EC2AD26B030}" destId="{FB81D23A-1BDF-5C4A-8D7A-83906593C277}" srcOrd="3" destOrd="0" presId="urn:microsoft.com/office/officeart/2005/8/layout/list1"/>
    <dgm:cxn modelId="{D6C4AB98-E150-EF46-8373-3ECC412F90D9}" type="presParOf" srcId="{CAE47D84-C55F-B343-9297-2EC2AD26B030}" destId="{D4A1899D-8A5F-394E-BC5F-D46C411F6B70}" srcOrd="4" destOrd="0" presId="urn:microsoft.com/office/officeart/2005/8/layout/list1"/>
    <dgm:cxn modelId="{736F8A54-50B8-4C4B-A319-B12CBBE1079A}" type="presParOf" srcId="{D4A1899D-8A5F-394E-BC5F-D46C411F6B70}" destId="{25B46D89-3C4A-ED4E-B5AE-0ADF39BF4E04}" srcOrd="0" destOrd="0" presId="urn:microsoft.com/office/officeart/2005/8/layout/list1"/>
    <dgm:cxn modelId="{5A1948DC-967F-F647-8C0A-F8B905F9554E}" type="presParOf" srcId="{D4A1899D-8A5F-394E-BC5F-D46C411F6B70}" destId="{191AC626-0711-7E4D-9DD0-A87EDF024C72}" srcOrd="1" destOrd="0" presId="urn:microsoft.com/office/officeart/2005/8/layout/list1"/>
    <dgm:cxn modelId="{518078A5-9ECE-8F4A-8A19-7A4628757527}" type="presParOf" srcId="{CAE47D84-C55F-B343-9297-2EC2AD26B030}" destId="{77554433-EE7B-D94E-85DC-AED01FD8166E}" srcOrd="5" destOrd="0" presId="urn:microsoft.com/office/officeart/2005/8/layout/list1"/>
    <dgm:cxn modelId="{BC479675-7D0B-CB4C-8EE1-38E81389003D}" type="presParOf" srcId="{CAE47D84-C55F-B343-9297-2EC2AD26B030}" destId="{2DEC6546-00A8-174F-A1E9-D516D4A5ED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37C233-7C31-47DA-830A-EC85AAC5D905}"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18E4B5D5-5704-496F-A907-46304DF81B6B}">
      <dgm:prSet/>
      <dgm:spPr/>
      <dgm:t>
        <a:bodyPr/>
        <a:lstStyle/>
        <a:p>
          <a:r>
            <a:rPr lang="en-US" b="1"/>
            <a:t>How Often</a:t>
          </a:r>
          <a:endParaRPr lang="en-US"/>
        </a:p>
      </dgm:t>
    </dgm:pt>
    <dgm:pt modelId="{9E875848-673C-4089-8C00-25670B4AE8FB}" type="parTrans" cxnId="{D4A6A03F-30EC-49AD-80AE-DAAD9E1E2398}">
      <dgm:prSet/>
      <dgm:spPr/>
      <dgm:t>
        <a:bodyPr/>
        <a:lstStyle/>
        <a:p>
          <a:endParaRPr lang="en-US"/>
        </a:p>
      </dgm:t>
    </dgm:pt>
    <dgm:pt modelId="{AD4A4B1E-7DCD-4733-8D66-90AE549DC7D2}" type="sibTrans" cxnId="{D4A6A03F-30EC-49AD-80AE-DAAD9E1E2398}">
      <dgm:prSet/>
      <dgm:spPr/>
      <dgm:t>
        <a:bodyPr/>
        <a:lstStyle/>
        <a:p>
          <a:endParaRPr lang="en-US"/>
        </a:p>
      </dgm:t>
    </dgm:pt>
    <dgm:pt modelId="{34838509-109C-44BA-B86F-43441879F689}">
      <dgm:prSet/>
      <dgm:spPr/>
      <dgm:t>
        <a:bodyPr/>
        <a:lstStyle/>
        <a:p>
          <a:r>
            <a:rPr lang="en-US"/>
            <a:t>Weekly (18%) and Monthly (17%) </a:t>
          </a:r>
        </a:p>
      </dgm:t>
    </dgm:pt>
    <dgm:pt modelId="{5F6CC311-5D04-471B-9414-5A35B22E1481}" type="parTrans" cxnId="{D40B4F2B-1476-412E-B1AC-308E90DC8227}">
      <dgm:prSet/>
      <dgm:spPr/>
      <dgm:t>
        <a:bodyPr/>
        <a:lstStyle/>
        <a:p>
          <a:endParaRPr lang="en-US"/>
        </a:p>
      </dgm:t>
    </dgm:pt>
    <dgm:pt modelId="{557E7A17-8EBE-4239-8AD1-ADF5FB6B4800}" type="sibTrans" cxnId="{D40B4F2B-1476-412E-B1AC-308E90DC8227}">
      <dgm:prSet/>
      <dgm:spPr/>
      <dgm:t>
        <a:bodyPr/>
        <a:lstStyle/>
        <a:p>
          <a:endParaRPr lang="en-US"/>
        </a:p>
      </dgm:t>
    </dgm:pt>
    <dgm:pt modelId="{FA87E67A-DF4F-4701-90CE-79086A2FE726}">
      <dgm:prSet/>
      <dgm:spPr/>
      <dgm:t>
        <a:bodyPr/>
        <a:lstStyle/>
        <a:p>
          <a:r>
            <a:rPr lang="en-US"/>
            <a:t>a good number of respondents –  in times of change or issues that will affect their children, you should communicate as often as necessary. </a:t>
          </a:r>
        </a:p>
      </dgm:t>
    </dgm:pt>
    <dgm:pt modelId="{0B18A8F0-2CF6-47D4-823F-A70ACA5D9436}" type="parTrans" cxnId="{7E2CFAFE-046F-4C63-B32F-4914BDBCEBFE}">
      <dgm:prSet/>
      <dgm:spPr/>
      <dgm:t>
        <a:bodyPr/>
        <a:lstStyle/>
        <a:p>
          <a:endParaRPr lang="en-US"/>
        </a:p>
      </dgm:t>
    </dgm:pt>
    <dgm:pt modelId="{8BF2E557-C961-4911-9BFA-9AE12BD855D9}" type="sibTrans" cxnId="{7E2CFAFE-046F-4C63-B32F-4914BDBCEBFE}">
      <dgm:prSet/>
      <dgm:spPr/>
      <dgm:t>
        <a:bodyPr/>
        <a:lstStyle/>
        <a:p>
          <a:endParaRPr lang="en-US"/>
        </a:p>
      </dgm:t>
    </dgm:pt>
    <dgm:pt modelId="{4B1C1BD0-EF9F-40C0-9528-49A0164E6DB7}">
      <dgm:prSet/>
      <dgm:spPr/>
      <dgm:t>
        <a:bodyPr/>
        <a:lstStyle/>
        <a:p>
          <a:r>
            <a:rPr lang="en-US" b="1"/>
            <a:t>Sample comments:</a:t>
          </a:r>
          <a:endParaRPr lang="en-US"/>
        </a:p>
      </dgm:t>
    </dgm:pt>
    <dgm:pt modelId="{2A4CF362-DBE3-4B9E-AFF8-F5E762915A31}" type="parTrans" cxnId="{FE895163-C272-48E2-8AF0-94AD74924C75}">
      <dgm:prSet/>
      <dgm:spPr/>
      <dgm:t>
        <a:bodyPr/>
        <a:lstStyle/>
        <a:p>
          <a:endParaRPr lang="en-US"/>
        </a:p>
      </dgm:t>
    </dgm:pt>
    <dgm:pt modelId="{6ABB4A5F-BD01-4538-9924-A331C0DD4190}" type="sibTrans" cxnId="{FE895163-C272-48E2-8AF0-94AD74924C75}">
      <dgm:prSet/>
      <dgm:spPr/>
      <dgm:t>
        <a:bodyPr/>
        <a:lstStyle/>
        <a:p>
          <a:endParaRPr lang="en-US"/>
        </a:p>
      </dgm:t>
    </dgm:pt>
    <dgm:pt modelId="{1177FF61-B957-4BFE-A66E-6F31C35F9195}">
      <dgm:prSet/>
      <dgm:spPr/>
      <dgm:t>
        <a:bodyPr/>
        <a:lstStyle/>
        <a:p>
          <a:r>
            <a:rPr lang="en-US"/>
            <a:t>“Weekly or biweekly on regular operations. WHEN THERE IS SOMETHING IMPORTANT PUT OUT A BLAST. Keep ahead of the rumor mill. You can do this!” </a:t>
          </a:r>
        </a:p>
      </dgm:t>
    </dgm:pt>
    <dgm:pt modelId="{96D7E9F8-5CFD-4F90-90B9-AE5E32E4B284}" type="parTrans" cxnId="{75461B17-A8E8-47F6-ADAD-358917C975B6}">
      <dgm:prSet/>
      <dgm:spPr/>
      <dgm:t>
        <a:bodyPr/>
        <a:lstStyle/>
        <a:p>
          <a:endParaRPr lang="en-US"/>
        </a:p>
      </dgm:t>
    </dgm:pt>
    <dgm:pt modelId="{24F52B4E-F749-4943-9851-500396B61160}" type="sibTrans" cxnId="{75461B17-A8E8-47F6-ADAD-358917C975B6}">
      <dgm:prSet/>
      <dgm:spPr/>
      <dgm:t>
        <a:bodyPr/>
        <a:lstStyle/>
        <a:p>
          <a:endParaRPr lang="en-US"/>
        </a:p>
      </dgm:t>
    </dgm:pt>
    <dgm:pt modelId="{37519F23-A2A4-4F99-AF27-A131489CD5C0}">
      <dgm:prSet/>
      <dgm:spPr/>
      <dgm:t>
        <a:bodyPr/>
        <a:lstStyle/>
        <a:p>
          <a:r>
            <a:rPr lang="en-US"/>
            <a:t>“Weekly with a list of important dates, facts, things that are happening, meetings etc”</a:t>
          </a:r>
        </a:p>
      </dgm:t>
    </dgm:pt>
    <dgm:pt modelId="{197E733C-AF49-49DE-B4A6-BA4C7D4CB157}" type="parTrans" cxnId="{6BF2A4C1-875E-4156-896B-DCDCFAC5C915}">
      <dgm:prSet/>
      <dgm:spPr/>
      <dgm:t>
        <a:bodyPr/>
        <a:lstStyle/>
        <a:p>
          <a:endParaRPr lang="en-US"/>
        </a:p>
      </dgm:t>
    </dgm:pt>
    <dgm:pt modelId="{8F3A4ACC-887C-4E28-8AD2-935EE0904C8D}" type="sibTrans" cxnId="{6BF2A4C1-875E-4156-896B-DCDCFAC5C915}">
      <dgm:prSet/>
      <dgm:spPr/>
      <dgm:t>
        <a:bodyPr/>
        <a:lstStyle/>
        <a:p>
          <a:endParaRPr lang="en-US"/>
        </a:p>
      </dgm:t>
    </dgm:pt>
    <dgm:pt modelId="{44E23D8A-49C8-4D49-9259-834FB4C63FAA}" type="pres">
      <dgm:prSet presAssocID="{F137C233-7C31-47DA-830A-EC85AAC5D905}" presName="vert0" presStyleCnt="0">
        <dgm:presLayoutVars>
          <dgm:dir/>
          <dgm:animOne val="branch"/>
          <dgm:animLvl val="lvl"/>
        </dgm:presLayoutVars>
      </dgm:prSet>
      <dgm:spPr/>
      <dgm:t>
        <a:bodyPr/>
        <a:lstStyle/>
        <a:p>
          <a:endParaRPr lang="en-US"/>
        </a:p>
      </dgm:t>
    </dgm:pt>
    <dgm:pt modelId="{2146D74D-42F8-1D45-8C33-7FFC110F8CE9}" type="pres">
      <dgm:prSet presAssocID="{18E4B5D5-5704-496F-A907-46304DF81B6B}" presName="thickLine" presStyleLbl="alignNode1" presStyleIdx="0" presStyleCnt="2"/>
      <dgm:spPr/>
    </dgm:pt>
    <dgm:pt modelId="{8DCEF0DA-8136-0F45-9413-5F1D2DB6BDD1}" type="pres">
      <dgm:prSet presAssocID="{18E4B5D5-5704-496F-A907-46304DF81B6B}" presName="horz1" presStyleCnt="0"/>
      <dgm:spPr/>
    </dgm:pt>
    <dgm:pt modelId="{8A445B17-27FC-FF4E-9FC5-8A20FCC6E2A7}" type="pres">
      <dgm:prSet presAssocID="{18E4B5D5-5704-496F-A907-46304DF81B6B}" presName="tx1" presStyleLbl="revTx" presStyleIdx="0" presStyleCnt="6"/>
      <dgm:spPr/>
      <dgm:t>
        <a:bodyPr/>
        <a:lstStyle/>
        <a:p>
          <a:endParaRPr lang="en-US"/>
        </a:p>
      </dgm:t>
    </dgm:pt>
    <dgm:pt modelId="{4BC6244E-451D-7D49-A777-5DF805F15E84}" type="pres">
      <dgm:prSet presAssocID="{18E4B5D5-5704-496F-A907-46304DF81B6B}" presName="vert1" presStyleCnt="0"/>
      <dgm:spPr/>
    </dgm:pt>
    <dgm:pt modelId="{892C5BBE-5B84-914B-AC91-7843E71CB5C0}" type="pres">
      <dgm:prSet presAssocID="{34838509-109C-44BA-B86F-43441879F689}" presName="vertSpace2a" presStyleCnt="0"/>
      <dgm:spPr/>
    </dgm:pt>
    <dgm:pt modelId="{1935BC95-B3E9-FC4C-B018-626AF73B02F0}" type="pres">
      <dgm:prSet presAssocID="{34838509-109C-44BA-B86F-43441879F689}" presName="horz2" presStyleCnt="0"/>
      <dgm:spPr/>
    </dgm:pt>
    <dgm:pt modelId="{0BC5D2B1-9B3C-FA40-8BC5-88A36E348B1C}" type="pres">
      <dgm:prSet presAssocID="{34838509-109C-44BA-B86F-43441879F689}" presName="horzSpace2" presStyleCnt="0"/>
      <dgm:spPr/>
    </dgm:pt>
    <dgm:pt modelId="{1DC1EF1D-ECDC-8D47-84B5-376D0D09708D}" type="pres">
      <dgm:prSet presAssocID="{34838509-109C-44BA-B86F-43441879F689}" presName="tx2" presStyleLbl="revTx" presStyleIdx="1" presStyleCnt="6"/>
      <dgm:spPr/>
      <dgm:t>
        <a:bodyPr/>
        <a:lstStyle/>
        <a:p>
          <a:endParaRPr lang="en-US"/>
        </a:p>
      </dgm:t>
    </dgm:pt>
    <dgm:pt modelId="{40364CCC-5B12-DB42-8932-ABDCA7525694}" type="pres">
      <dgm:prSet presAssocID="{34838509-109C-44BA-B86F-43441879F689}" presName="vert2" presStyleCnt="0"/>
      <dgm:spPr/>
    </dgm:pt>
    <dgm:pt modelId="{EB31D478-2E25-7043-8762-D2689ECE4A35}" type="pres">
      <dgm:prSet presAssocID="{34838509-109C-44BA-B86F-43441879F689}" presName="thinLine2b" presStyleLbl="callout" presStyleIdx="0" presStyleCnt="4"/>
      <dgm:spPr/>
    </dgm:pt>
    <dgm:pt modelId="{9C845FC0-D7D1-814A-AA7D-40EDAE061229}" type="pres">
      <dgm:prSet presAssocID="{34838509-109C-44BA-B86F-43441879F689}" presName="vertSpace2b" presStyleCnt="0"/>
      <dgm:spPr/>
    </dgm:pt>
    <dgm:pt modelId="{5109D3CA-1929-AA4D-94B9-12D3B01B6802}" type="pres">
      <dgm:prSet presAssocID="{FA87E67A-DF4F-4701-90CE-79086A2FE726}" presName="horz2" presStyleCnt="0"/>
      <dgm:spPr/>
    </dgm:pt>
    <dgm:pt modelId="{890345EC-AAE4-A140-B8B4-6072014DABAC}" type="pres">
      <dgm:prSet presAssocID="{FA87E67A-DF4F-4701-90CE-79086A2FE726}" presName="horzSpace2" presStyleCnt="0"/>
      <dgm:spPr/>
    </dgm:pt>
    <dgm:pt modelId="{2B0033F8-C03B-6448-B838-48DC65D911AF}" type="pres">
      <dgm:prSet presAssocID="{FA87E67A-DF4F-4701-90CE-79086A2FE726}" presName="tx2" presStyleLbl="revTx" presStyleIdx="2" presStyleCnt="6"/>
      <dgm:spPr/>
      <dgm:t>
        <a:bodyPr/>
        <a:lstStyle/>
        <a:p>
          <a:endParaRPr lang="en-US"/>
        </a:p>
      </dgm:t>
    </dgm:pt>
    <dgm:pt modelId="{7234E3E1-F49A-4E4E-A904-6AC3C037FA42}" type="pres">
      <dgm:prSet presAssocID="{FA87E67A-DF4F-4701-90CE-79086A2FE726}" presName="vert2" presStyleCnt="0"/>
      <dgm:spPr/>
    </dgm:pt>
    <dgm:pt modelId="{9821F817-39E1-7346-BDF2-6BEDB8A885BD}" type="pres">
      <dgm:prSet presAssocID="{FA87E67A-DF4F-4701-90CE-79086A2FE726}" presName="thinLine2b" presStyleLbl="callout" presStyleIdx="1" presStyleCnt="4"/>
      <dgm:spPr/>
    </dgm:pt>
    <dgm:pt modelId="{570BA1C5-CAD2-E340-8970-ECBDD546EA28}" type="pres">
      <dgm:prSet presAssocID="{FA87E67A-DF4F-4701-90CE-79086A2FE726}" presName="vertSpace2b" presStyleCnt="0"/>
      <dgm:spPr/>
    </dgm:pt>
    <dgm:pt modelId="{91EEAAB7-DA61-2145-B4A0-508E4241D830}" type="pres">
      <dgm:prSet presAssocID="{4B1C1BD0-EF9F-40C0-9528-49A0164E6DB7}" presName="thickLine" presStyleLbl="alignNode1" presStyleIdx="1" presStyleCnt="2"/>
      <dgm:spPr/>
    </dgm:pt>
    <dgm:pt modelId="{C15EA7DE-E5CD-8D45-AE67-4D4C20C94D24}" type="pres">
      <dgm:prSet presAssocID="{4B1C1BD0-EF9F-40C0-9528-49A0164E6DB7}" presName="horz1" presStyleCnt="0"/>
      <dgm:spPr/>
    </dgm:pt>
    <dgm:pt modelId="{A4E923D8-3E31-4041-9C5C-C21395B87A8D}" type="pres">
      <dgm:prSet presAssocID="{4B1C1BD0-EF9F-40C0-9528-49A0164E6DB7}" presName="tx1" presStyleLbl="revTx" presStyleIdx="3" presStyleCnt="6"/>
      <dgm:spPr/>
      <dgm:t>
        <a:bodyPr/>
        <a:lstStyle/>
        <a:p>
          <a:endParaRPr lang="en-US"/>
        </a:p>
      </dgm:t>
    </dgm:pt>
    <dgm:pt modelId="{9E5D0C12-1164-714A-9152-9F8F1E344604}" type="pres">
      <dgm:prSet presAssocID="{4B1C1BD0-EF9F-40C0-9528-49A0164E6DB7}" presName="vert1" presStyleCnt="0"/>
      <dgm:spPr/>
    </dgm:pt>
    <dgm:pt modelId="{892780AA-D209-D346-BD85-B81DBD6065F3}" type="pres">
      <dgm:prSet presAssocID="{1177FF61-B957-4BFE-A66E-6F31C35F9195}" presName="vertSpace2a" presStyleCnt="0"/>
      <dgm:spPr/>
    </dgm:pt>
    <dgm:pt modelId="{218D2395-1951-D543-AB34-F029F53FB6B8}" type="pres">
      <dgm:prSet presAssocID="{1177FF61-B957-4BFE-A66E-6F31C35F9195}" presName="horz2" presStyleCnt="0"/>
      <dgm:spPr/>
    </dgm:pt>
    <dgm:pt modelId="{A795514D-7016-FD41-A77C-248C32770B3D}" type="pres">
      <dgm:prSet presAssocID="{1177FF61-B957-4BFE-A66E-6F31C35F9195}" presName="horzSpace2" presStyleCnt="0"/>
      <dgm:spPr/>
    </dgm:pt>
    <dgm:pt modelId="{CC25DC12-90F3-7C4C-9F8E-F3E60625CB0D}" type="pres">
      <dgm:prSet presAssocID="{1177FF61-B957-4BFE-A66E-6F31C35F9195}" presName="tx2" presStyleLbl="revTx" presStyleIdx="4" presStyleCnt="6"/>
      <dgm:spPr/>
      <dgm:t>
        <a:bodyPr/>
        <a:lstStyle/>
        <a:p>
          <a:endParaRPr lang="en-US"/>
        </a:p>
      </dgm:t>
    </dgm:pt>
    <dgm:pt modelId="{CE341264-08D8-F846-81D7-D77E5E26A709}" type="pres">
      <dgm:prSet presAssocID="{1177FF61-B957-4BFE-A66E-6F31C35F9195}" presName="vert2" presStyleCnt="0"/>
      <dgm:spPr/>
    </dgm:pt>
    <dgm:pt modelId="{257403F4-5120-ED4A-9165-8BBDF16765E1}" type="pres">
      <dgm:prSet presAssocID="{1177FF61-B957-4BFE-A66E-6F31C35F9195}" presName="thinLine2b" presStyleLbl="callout" presStyleIdx="2" presStyleCnt="4"/>
      <dgm:spPr/>
    </dgm:pt>
    <dgm:pt modelId="{0F1C7497-785D-C849-82C0-76A5D2983CAD}" type="pres">
      <dgm:prSet presAssocID="{1177FF61-B957-4BFE-A66E-6F31C35F9195}" presName="vertSpace2b" presStyleCnt="0"/>
      <dgm:spPr/>
    </dgm:pt>
    <dgm:pt modelId="{DCD1ACB8-6DED-9F4F-9654-F8757BBFE5C3}" type="pres">
      <dgm:prSet presAssocID="{37519F23-A2A4-4F99-AF27-A131489CD5C0}" presName="horz2" presStyleCnt="0"/>
      <dgm:spPr/>
    </dgm:pt>
    <dgm:pt modelId="{776DF632-F09B-C74B-A19E-ABA14D245371}" type="pres">
      <dgm:prSet presAssocID="{37519F23-A2A4-4F99-AF27-A131489CD5C0}" presName="horzSpace2" presStyleCnt="0"/>
      <dgm:spPr/>
    </dgm:pt>
    <dgm:pt modelId="{6066D2F1-34B2-C949-B93E-99EDE0324001}" type="pres">
      <dgm:prSet presAssocID="{37519F23-A2A4-4F99-AF27-A131489CD5C0}" presName="tx2" presStyleLbl="revTx" presStyleIdx="5" presStyleCnt="6"/>
      <dgm:spPr/>
      <dgm:t>
        <a:bodyPr/>
        <a:lstStyle/>
        <a:p>
          <a:endParaRPr lang="en-US"/>
        </a:p>
      </dgm:t>
    </dgm:pt>
    <dgm:pt modelId="{01BE68CE-82C6-994D-A97A-A4A1BFF4D9A0}" type="pres">
      <dgm:prSet presAssocID="{37519F23-A2A4-4F99-AF27-A131489CD5C0}" presName="vert2" presStyleCnt="0"/>
      <dgm:spPr/>
    </dgm:pt>
    <dgm:pt modelId="{6C58B90D-8168-3C44-B490-F663052A86DF}" type="pres">
      <dgm:prSet presAssocID="{37519F23-A2A4-4F99-AF27-A131489CD5C0}" presName="thinLine2b" presStyleLbl="callout" presStyleIdx="3" presStyleCnt="4"/>
      <dgm:spPr/>
    </dgm:pt>
    <dgm:pt modelId="{EEA564C3-0440-E941-8C21-7CB013384783}" type="pres">
      <dgm:prSet presAssocID="{37519F23-A2A4-4F99-AF27-A131489CD5C0}" presName="vertSpace2b" presStyleCnt="0"/>
      <dgm:spPr/>
    </dgm:pt>
  </dgm:ptLst>
  <dgm:cxnLst>
    <dgm:cxn modelId="{D40B4F2B-1476-412E-B1AC-308E90DC8227}" srcId="{18E4B5D5-5704-496F-A907-46304DF81B6B}" destId="{34838509-109C-44BA-B86F-43441879F689}" srcOrd="0" destOrd="0" parTransId="{5F6CC311-5D04-471B-9414-5A35B22E1481}" sibTransId="{557E7A17-8EBE-4239-8AD1-ADF5FB6B4800}"/>
    <dgm:cxn modelId="{25709732-8CC5-A94C-BE3A-CA1D0EEFAB38}" type="presOf" srcId="{FA87E67A-DF4F-4701-90CE-79086A2FE726}" destId="{2B0033F8-C03B-6448-B838-48DC65D911AF}" srcOrd="0" destOrd="0" presId="urn:microsoft.com/office/officeart/2008/layout/LinedList"/>
    <dgm:cxn modelId="{E35EAC6E-FC32-3546-94FF-48943BF03DF8}" type="presOf" srcId="{1177FF61-B957-4BFE-A66E-6F31C35F9195}" destId="{CC25DC12-90F3-7C4C-9F8E-F3E60625CB0D}" srcOrd="0" destOrd="0" presId="urn:microsoft.com/office/officeart/2008/layout/LinedList"/>
    <dgm:cxn modelId="{725CCDD7-494B-484F-873C-17FDF5E7FA09}" type="presOf" srcId="{4B1C1BD0-EF9F-40C0-9528-49A0164E6DB7}" destId="{A4E923D8-3E31-4041-9C5C-C21395B87A8D}" srcOrd="0" destOrd="0" presId="urn:microsoft.com/office/officeart/2008/layout/LinedList"/>
    <dgm:cxn modelId="{75461B17-A8E8-47F6-ADAD-358917C975B6}" srcId="{4B1C1BD0-EF9F-40C0-9528-49A0164E6DB7}" destId="{1177FF61-B957-4BFE-A66E-6F31C35F9195}" srcOrd="0" destOrd="0" parTransId="{96D7E9F8-5CFD-4F90-90B9-AE5E32E4B284}" sibTransId="{24F52B4E-F749-4943-9851-500396B61160}"/>
    <dgm:cxn modelId="{97EDE8C3-EE52-1048-9212-672CC87C29EE}" type="presOf" srcId="{34838509-109C-44BA-B86F-43441879F689}" destId="{1DC1EF1D-ECDC-8D47-84B5-376D0D09708D}" srcOrd="0" destOrd="0" presId="urn:microsoft.com/office/officeart/2008/layout/LinedList"/>
    <dgm:cxn modelId="{6BF2A4C1-875E-4156-896B-DCDCFAC5C915}" srcId="{4B1C1BD0-EF9F-40C0-9528-49A0164E6DB7}" destId="{37519F23-A2A4-4F99-AF27-A131489CD5C0}" srcOrd="1" destOrd="0" parTransId="{197E733C-AF49-49DE-B4A6-BA4C7D4CB157}" sibTransId="{8F3A4ACC-887C-4E28-8AD2-935EE0904C8D}"/>
    <dgm:cxn modelId="{80174FEB-CFDE-0D4C-BCC4-3A06C50591B1}" type="presOf" srcId="{37519F23-A2A4-4F99-AF27-A131489CD5C0}" destId="{6066D2F1-34B2-C949-B93E-99EDE0324001}" srcOrd="0" destOrd="0" presId="urn:microsoft.com/office/officeart/2008/layout/LinedList"/>
    <dgm:cxn modelId="{CFB129EB-247E-604E-9F93-641095E18FD0}" type="presOf" srcId="{F137C233-7C31-47DA-830A-EC85AAC5D905}" destId="{44E23D8A-49C8-4D49-9259-834FB4C63FAA}" srcOrd="0" destOrd="0" presId="urn:microsoft.com/office/officeart/2008/layout/LinedList"/>
    <dgm:cxn modelId="{FE895163-C272-48E2-8AF0-94AD74924C75}" srcId="{F137C233-7C31-47DA-830A-EC85AAC5D905}" destId="{4B1C1BD0-EF9F-40C0-9528-49A0164E6DB7}" srcOrd="1" destOrd="0" parTransId="{2A4CF362-DBE3-4B9E-AFF8-F5E762915A31}" sibTransId="{6ABB4A5F-BD01-4538-9924-A331C0DD4190}"/>
    <dgm:cxn modelId="{7E2CFAFE-046F-4C63-B32F-4914BDBCEBFE}" srcId="{18E4B5D5-5704-496F-A907-46304DF81B6B}" destId="{FA87E67A-DF4F-4701-90CE-79086A2FE726}" srcOrd="1" destOrd="0" parTransId="{0B18A8F0-2CF6-47D4-823F-A70ACA5D9436}" sibTransId="{8BF2E557-C961-4911-9BFA-9AE12BD855D9}"/>
    <dgm:cxn modelId="{D53B1D41-325F-274E-86EF-02017BDB7F9A}" type="presOf" srcId="{18E4B5D5-5704-496F-A907-46304DF81B6B}" destId="{8A445B17-27FC-FF4E-9FC5-8A20FCC6E2A7}" srcOrd="0" destOrd="0" presId="urn:microsoft.com/office/officeart/2008/layout/LinedList"/>
    <dgm:cxn modelId="{D4A6A03F-30EC-49AD-80AE-DAAD9E1E2398}" srcId="{F137C233-7C31-47DA-830A-EC85AAC5D905}" destId="{18E4B5D5-5704-496F-A907-46304DF81B6B}" srcOrd="0" destOrd="0" parTransId="{9E875848-673C-4089-8C00-25670B4AE8FB}" sibTransId="{AD4A4B1E-7DCD-4733-8D66-90AE549DC7D2}"/>
    <dgm:cxn modelId="{290C9861-AF41-7C4E-AD63-94A238EB1736}" type="presParOf" srcId="{44E23D8A-49C8-4D49-9259-834FB4C63FAA}" destId="{2146D74D-42F8-1D45-8C33-7FFC110F8CE9}" srcOrd="0" destOrd="0" presId="urn:microsoft.com/office/officeart/2008/layout/LinedList"/>
    <dgm:cxn modelId="{82315F97-64AE-6A42-98F7-8BF0744AE584}" type="presParOf" srcId="{44E23D8A-49C8-4D49-9259-834FB4C63FAA}" destId="{8DCEF0DA-8136-0F45-9413-5F1D2DB6BDD1}" srcOrd="1" destOrd="0" presId="urn:microsoft.com/office/officeart/2008/layout/LinedList"/>
    <dgm:cxn modelId="{012AB04B-C92F-C94D-ABEC-76555C0069BF}" type="presParOf" srcId="{8DCEF0DA-8136-0F45-9413-5F1D2DB6BDD1}" destId="{8A445B17-27FC-FF4E-9FC5-8A20FCC6E2A7}" srcOrd="0" destOrd="0" presId="urn:microsoft.com/office/officeart/2008/layout/LinedList"/>
    <dgm:cxn modelId="{04EE46C1-D4AE-9F44-8F80-5D42A8A2ED60}" type="presParOf" srcId="{8DCEF0DA-8136-0F45-9413-5F1D2DB6BDD1}" destId="{4BC6244E-451D-7D49-A777-5DF805F15E84}" srcOrd="1" destOrd="0" presId="urn:microsoft.com/office/officeart/2008/layout/LinedList"/>
    <dgm:cxn modelId="{FD2F628D-54B1-9840-B122-F52FB48205DB}" type="presParOf" srcId="{4BC6244E-451D-7D49-A777-5DF805F15E84}" destId="{892C5BBE-5B84-914B-AC91-7843E71CB5C0}" srcOrd="0" destOrd="0" presId="urn:microsoft.com/office/officeart/2008/layout/LinedList"/>
    <dgm:cxn modelId="{6C8D18FD-D949-D340-BCA7-545A2E13ED6F}" type="presParOf" srcId="{4BC6244E-451D-7D49-A777-5DF805F15E84}" destId="{1935BC95-B3E9-FC4C-B018-626AF73B02F0}" srcOrd="1" destOrd="0" presId="urn:microsoft.com/office/officeart/2008/layout/LinedList"/>
    <dgm:cxn modelId="{C860FB5C-8A92-404B-AB9A-1066F88853D6}" type="presParOf" srcId="{1935BC95-B3E9-FC4C-B018-626AF73B02F0}" destId="{0BC5D2B1-9B3C-FA40-8BC5-88A36E348B1C}" srcOrd="0" destOrd="0" presId="urn:microsoft.com/office/officeart/2008/layout/LinedList"/>
    <dgm:cxn modelId="{6EC8416F-CB75-BD40-B953-7F4CCB2E27F4}" type="presParOf" srcId="{1935BC95-B3E9-FC4C-B018-626AF73B02F0}" destId="{1DC1EF1D-ECDC-8D47-84B5-376D0D09708D}" srcOrd="1" destOrd="0" presId="urn:microsoft.com/office/officeart/2008/layout/LinedList"/>
    <dgm:cxn modelId="{6B538198-8559-E942-99C6-6F929C5CE9C5}" type="presParOf" srcId="{1935BC95-B3E9-FC4C-B018-626AF73B02F0}" destId="{40364CCC-5B12-DB42-8932-ABDCA7525694}" srcOrd="2" destOrd="0" presId="urn:microsoft.com/office/officeart/2008/layout/LinedList"/>
    <dgm:cxn modelId="{6611F3B0-8425-2F46-82E0-44B938D8EC98}" type="presParOf" srcId="{4BC6244E-451D-7D49-A777-5DF805F15E84}" destId="{EB31D478-2E25-7043-8762-D2689ECE4A35}" srcOrd="2" destOrd="0" presId="urn:microsoft.com/office/officeart/2008/layout/LinedList"/>
    <dgm:cxn modelId="{F86CFC9B-BC18-F44E-99E7-8852E65A3FDB}" type="presParOf" srcId="{4BC6244E-451D-7D49-A777-5DF805F15E84}" destId="{9C845FC0-D7D1-814A-AA7D-40EDAE061229}" srcOrd="3" destOrd="0" presId="urn:microsoft.com/office/officeart/2008/layout/LinedList"/>
    <dgm:cxn modelId="{97E6F944-1681-6B40-B14A-A3A3C7EF8AFD}" type="presParOf" srcId="{4BC6244E-451D-7D49-A777-5DF805F15E84}" destId="{5109D3CA-1929-AA4D-94B9-12D3B01B6802}" srcOrd="4" destOrd="0" presId="urn:microsoft.com/office/officeart/2008/layout/LinedList"/>
    <dgm:cxn modelId="{C8CDD36B-EDCE-FE42-8F56-B18B2EFACE9B}" type="presParOf" srcId="{5109D3CA-1929-AA4D-94B9-12D3B01B6802}" destId="{890345EC-AAE4-A140-B8B4-6072014DABAC}" srcOrd="0" destOrd="0" presId="urn:microsoft.com/office/officeart/2008/layout/LinedList"/>
    <dgm:cxn modelId="{D690CF37-6357-3749-9772-112F6ADD7AB6}" type="presParOf" srcId="{5109D3CA-1929-AA4D-94B9-12D3B01B6802}" destId="{2B0033F8-C03B-6448-B838-48DC65D911AF}" srcOrd="1" destOrd="0" presId="urn:microsoft.com/office/officeart/2008/layout/LinedList"/>
    <dgm:cxn modelId="{036FEC7C-E55B-7B46-8FFC-2C2B8723A0EF}" type="presParOf" srcId="{5109D3CA-1929-AA4D-94B9-12D3B01B6802}" destId="{7234E3E1-F49A-4E4E-A904-6AC3C037FA42}" srcOrd="2" destOrd="0" presId="urn:microsoft.com/office/officeart/2008/layout/LinedList"/>
    <dgm:cxn modelId="{C63DB749-F72A-5140-85E1-7131BDE56C48}" type="presParOf" srcId="{4BC6244E-451D-7D49-A777-5DF805F15E84}" destId="{9821F817-39E1-7346-BDF2-6BEDB8A885BD}" srcOrd="5" destOrd="0" presId="urn:microsoft.com/office/officeart/2008/layout/LinedList"/>
    <dgm:cxn modelId="{7D3252CA-F6F0-9949-9247-74D63A6F5EAF}" type="presParOf" srcId="{4BC6244E-451D-7D49-A777-5DF805F15E84}" destId="{570BA1C5-CAD2-E340-8970-ECBDD546EA28}" srcOrd="6" destOrd="0" presId="urn:microsoft.com/office/officeart/2008/layout/LinedList"/>
    <dgm:cxn modelId="{3E901015-A41A-1847-954F-D4443C7EC9DF}" type="presParOf" srcId="{44E23D8A-49C8-4D49-9259-834FB4C63FAA}" destId="{91EEAAB7-DA61-2145-B4A0-508E4241D830}" srcOrd="2" destOrd="0" presId="urn:microsoft.com/office/officeart/2008/layout/LinedList"/>
    <dgm:cxn modelId="{325765FC-FCEB-0648-AAF3-5328339B9D1F}" type="presParOf" srcId="{44E23D8A-49C8-4D49-9259-834FB4C63FAA}" destId="{C15EA7DE-E5CD-8D45-AE67-4D4C20C94D24}" srcOrd="3" destOrd="0" presId="urn:microsoft.com/office/officeart/2008/layout/LinedList"/>
    <dgm:cxn modelId="{CB4FDD5C-B237-334A-8472-55C23868864E}" type="presParOf" srcId="{C15EA7DE-E5CD-8D45-AE67-4D4C20C94D24}" destId="{A4E923D8-3E31-4041-9C5C-C21395B87A8D}" srcOrd="0" destOrd="0" presId="urn:microsoft.com/office/officeart/2008/layout/LinedList"/>
    <dgm:cxn modelId="{2A2693CA-40E5-4240-906E-8C06E4AA41EA}" type="presParOf" srcId="{C15EA7DE-E5CD-8D45-AE67-4D4C20C94D24}" destId="{9E5D0C12-1164-714A-9152-9F8F1E344604}" srcOrd="1" destOrd="0" presId="urn:microsoft.com/office/officeart/2008/layout/LinedList"/>
    <dgm:cxn modelId="{4426AE99-B58D-2A42-92A7-FE5F87DD4234}" type="presParOf" srcId="{9E5D0C12-1164-714A-9152-9F8F1E344604}" destId="{892780AA-D209-D346-BD85-B81DBD6065F3}" srcOrd="0" destOrd="0" presId="urn:microsoft.com/office/officeart/2008/layout/LinedList"/>
    <dgm:cxn modelId="{9B9EA109-A782-7445-8754-B46958272C2C}" type="presParOf" srcId="{9E5D0C12-1164-714A-9152-9F8F1E344604}" destId="{218D2395-1951-D543-AB34-F029F53FB6B8}" srcOrd="1" destOrd="0" presId="urn:microsoft.com/office/officeart/2008/layout/LinedList"/>
    <dgm:cxn modelId="{D0C4825C-DC6C-7448-B424-1C0AB3223A9A}" type="presParOf" srcId="{218D2395-1951-D543-AB34-F029F53FB6B8}" destId="{A795514D-7016-FD41-A77C-248C32770B3D}" srcOrd="0" destOrd="0" presId="urn:microsoft.com/office/officeart/2008/layout/LinedList"/>
    <dgm:cxn modelId="{C4289542-350F-CC4B-AD8F-3CF790E73EBD}" type="presParOf" srcId="{218D2395-1951-D543-AB34-F029F53FB6B8}" destId="{CC25DC12-90F3-7C4C-9F8E-F3E60625CB0D}" srcOrd="1" destOrd="0" presId="urn:microsoft.com/office/officeart/2008/layout/LinedList"/>
    <dgm:cxn modelId="{254B820E-59C2-3142-98B6-07486B7B5439}" type="presParOf" srcId="{218D2395-1951-D543-AB34-F029F53FB6B8}" destId="{CE341264-08D8-F846-81D7-D77E5E26A709}" srcOrd="2" destOrd="0" presId="urn:microsoft.com/office/officeart/2008/layout/LinedList"/>
    <dgm:cxn modelId="{26C97BE2-08D4-AB4F-84A3-0B88B948B548}" type="presParOf" srcId="{9E5D0C12-1164-714A-9152-9F8F1E344604}" destId="{257403F4-5120-ED4A-9165-8BBDF16765E1}" srcOrd="2" destOrd="0" presId="urn:microsoft.com/office/officeart/2008/layout/LinedList"/>
    <dgm:cxn modelId="{F80B251C-0B0B-E948-A913-CE7F1E747310}" type="presParOf" srcId="{9E5D0C12-1164-714A-9152-9F8F1E344604}" destId="{0F1C7497-785D-C849-82C0-76A5D2983CAD}" srcOrd="3" destOrd="0" presId="urn:microsoft.com/office/officeart/2008/layout/LinedList"/>
    <dgm:cxn modelId="{3E844AEB-63D4-434D-B501-7D1318CD4BDC}" type="presParOf" srcId="{9E5D0C12-1164-714A-9152-9F8F1E344604}" destId="{DCD1ACB8-6DED-9F4F-9654-F8757BBFE5C3}" srcOrd="4" destOrd="0" presId="urn:microsoft.com/office/officeart/2008/layout/LinedList"/>
    <dgm:cxn modelId="{2EAF4F02-B7A0-CC4C-8227-FF65969F0E29}" type="presParOf" srcId="{DCD1ACB8-6DED-9F4F-9654-F8757BBFE5C3}" destId="{776DF632-F09B-C74B-A19E-ABA14D245371}" srcOrd="0" destOrd="0" presId="urn:microsoft.com/office/officeart/2008/layout/LinedList"/>
    <dgm:cxn modelId="{3612062A-C60D-764C-A731-81B9C414B3D7}" type="presParOf" srcId="{DCD1ACB8-6DED-9F4F-9654-F8757BBFE5C3}" destId="{6066D2F1-34B2-C949-B93E-99EDE0324001}" srcOrd="1" destOrd="0" presId="urn:microsoft.com/office/officeart/2008/layout/LinedList"/>
    <dgm:cxn modelId="{076C7016-6F41-1B44-992B-77D310108A68}" type="presParOf" srcId="{DCD1ACB8-6DED-9F4F-9654-F8757BBFE5C3}" destId="{01BE68CE-82C6-994D-A97A-A4A1BFF4D9A0}" srcOrd="2" destOrd="0" presId="urn:microsoft.com/office/officeart/2008/layout/LinedList"/>
    <dgm:cxn modelId="{230EC7D2-931D-6042-B5C7-C6ACCE2FDE8A}" type="presParOf" srcId="{9E5D0C12-1164-714A-9152-9F8F1E344604}" destId="{6C58B90D-8168-3C44-B490-F663052A86DF}" srcOrd="5" destOrd="0" presId="urn:microsoft.com/office/officeart/2008/layout/LinedList"/>
    <dgm:cxn modelId="{8A5447FB-B57D-9944-8FBB-9957E5BF03C9}" type="presParOf" srcId="{9E5D0C12-1164-714A-9152-9F8F1E344604}" destId="{EEA564C3-0440-E941-8C21-7CB013384783}"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81889F-15EA-4D73-8CC6-6C00753F13A8}"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DC557BB4-61E4-46B2-B33D-02A7B1E9EDB8}">
      <dgm:prSet custT="1"/>
      <dgm:spPr/>
      <dgm:t>
        <a:bodyPr/>
        <a:lstStyle/>
        <a:p>
          <a:r>
            <a:rPr lang="en-US" sz="1600" b="1" dirty="0"/>
            <a:t>16% - </a:t>
          </a:r>
          <a:r>
            <a:rPr lang="en-US" sz="1600" dirty="0"/>
            <a:t>community forums, town halls or casual opportunities to meet and talk with board members</a:t>
          </a:r>
        </a:p>
      </dgm:t>
    </dgm:pt>
    <dgm:pt modelId="{276B76D2-BFC8-4C6F-97EA-B3A107468FC9}" type="parTrans" cxnId="{6F9D0D94-601C-4594-BF70-8A1A1146F2ED}">
      <dgm:prSet/>
      <dgm:spPr/>
      <dgm:t>
        <a:bodyPr/>
        <a:lstStyle/>
        <a:p>
          <a:endParaRPr lang="en-US"/>
        </a:p>
      </dgm:t>
    </dgm:pt>
    <dgm:pt modelId="{17AB77D1-516A-4674-B474-9D95AEB63CDE}" type="sibTrans" cxnId="{6F9D0D94-601C-4594-BF70-8A1A1146F2ED}">
      <dgm:prSet/>
      <dgm:spPr/>
      <dgm:t>
        <a:bodyPr/>
        <a:lstStyle/>
        <a:p>
          <a:endParaRPr lang="en-US"/>
        </a:p>
      </dgm:t>
    </dgm:pt>
    <dgm:pt modelId="{B73F73AB-45EA-4468-9279-8F1CCCECB4EC}">
      <dgm:prSet/>
      <dgm:spPr/>
      <dgm:t>
        <a:bodyPr/>
        <a:lstStyle/>
        <a:p>
          <a:r>
            <a:rPr lang="en-US"/>
            <a:t>Offering these quarterly, casual or informal feeling, </a:t>
          </a:r>
        </a:p>
      </dgm:t>
    </dgm:pt>
    <dgm:pt modelId="{AD718989-C8A9-4C4A-965B-393387855F38}" type="parTrans" cxnId="{82E643B6-AE9E-4919-A734-71CC2D2A5AF7}">
      <dgm:prSet/>
      <dgm:spPr/>
      <dgm:t>
        <a:bodyPr/>
        <a:lstStyle/>
        <a:p>
          <a:endParaRPr lang="en-US"/>
        </a:p>
      </dgm:t>
    </dgm:pt>
    <dgm:pt modelId="{90A2E8BF-E1B3-45CF-B4E4-93CE28192702}" type="sibTrans" cxnId="{82E643B6-AE9E-4919-A734-71CC2D2A5AF7}">
      <dgm:prSet/>
      <dgm:spPr/>
      <dgm:t>
        <a:bodyPr/>
        <a:lstStyle/>
        <a:p>
          <a:endParaRPr lang="en-US"/>
        </a:p>
      </dgm:t>
    </dgm:pt>
    <dgm:pt modelId="{02930CDA-ECDC-487F-A6E5-8AC4CFFC1BE1}">
      <dgm:prSet/>
      <dgm:spPr/>
      <dgm:t>
        <a:bodyPr/>
        <a:lstStyle/>
        <a:p>
          <a:r>
            <a:rPr lang="en-US" dirty="0"/>
            <a:t>Several suggested holding one in each school per year.</a:t>
          </a:r>
        </a:p>
      </dgm:t>
    </dgm:pt>
    <dgm:pt modelId="{21575F67-9C23-41B2-8BEA-25127F55FEFB}" type="parTrans" cxnId="{F41B0AC6-D843-4712-BFCC-8C97A2593314}">
      <dgm:prSet/>
      <dgm:spPr/>
      <dgm:t>
        <a:bodyPr/>
        <a:lstStyle/>
        <a:p>
          <a:endParaRPr lang="en-US"/>
        </a:p>
      </dgm:t>
    </dgm:pt>
    <dgm:pt modelId="{74FCAF3B-D4C0-4F22-83B9-6D6B35A77761}" type="sibTrans" cxnId="{F41B0AC6-D843-4712-BFCC-8C97A2593314}">
      <dgm:prSet/>
      <dgm:spPr/>
      <dgm:t>
        <a:bodyPr/>
        <a:lstStyle/>
        <a:p>
          <a:endParaRPr lang="en-US"/>
        </a:p>
      </dgm:t>
    </dgm:pt>
    <dgm:pt modelId="{9C01C18E-6512-40E0-978B-60B79A2B70FF}">
      <dgm:prSet custT="1"/>
      <dgm:spPr/>
      <dgm:t>
        <a:bodyPr/>
        <a:lstStyle/>
        <a:p>
          <a:endParaRPr lang="en-US" sz="2000" dirty="0" smtClean="0"/>
        </a:p>
        <a:p>
          <a:r>
            <a:rPr lang="en-US" sz="2000" b="1" dirty="0" smtClean="0"/>
            <a:t>8</a:t>
          </a:r>
          <a:r>
            <a:rPr lang="en-US" sz="2000" b="1" dirty="0"/>
            <a:t>% -</a:t>
          </a:r>
          <a:r>
            <a:rPr lang="en-US" sz="2000" dirty="0"/>
            <a:t>Facebook</a:t>
          </a:r>
        </a:p>
      </dgm:t>
    </dgm:pt>
    <dgm:pt modelId="{49980AF8-6847-4573-89EA-CCFBD9C1F7F3}" type="parTrans" cxnId="{46F527AF-E97F-4402-92B1-2BCC8D5418B5}">
      <dgm:prSet/>
      <dgm:spPr/>
      <dgm:t>
        <a:bodyPr/>
        <a:lstStyle/>
        <a:p>
          <a:endParaRPr lang="en-US"/>
        </a:p>
      </dgm:t>
    </dgm:pt>
    <dgm:pt modelId="{451B976E-5185-4CA0-A9E2-0B2C8123855E}" type="sibTrans" cxnId="{46F527AF-E97F-4402-92B1-2BCC8D5418B5}">
      <dgm:prSet/>
      <dgm:spPr/>
      <dgm:t>
        <a:bodyPr/>
        <a:lstStyle/>
        <a:p>
          <a:endParaRPr lang="en-US"/>
        </a:p>
      </dgm:t>
    </dgm:pt>
    <dgm:pt modelId="{1F8C9826-9BF0-43A6-88A8-B062A6B879CD}">
      <dgm:prSet/>
      <dgm:spPr/>
      <dgm:t>
        <a:bodyPr/>
        <a:lstStyle/>
        <a:p>
          <a:r>
            <a:rPr lang="en-US" dirty="0"/>
            <a:t>Several suggestions that Board members should adopt formats like the Facebook pages run by </a:t>
          </a:r>
          <a:r>
            <a:rPr lang="en-US" dirty="0" err="1"/>
            <a:t>Deno</a:t>
          </a:r>
          <a:r>
            <a:rPr lang="en-US" dirty="0"/>
            <a:t> Andrews and Simone </a:t>
          </a:r>
          <a:r>
            <a:rPr lang="en-US" dirty="0" err="1"/>
            <a:t>Boutet</a:t>
          </a:r>
          <a:r>
            <a:rPr lang="en-US" dirty="0"/>
            <a:t> on the Village Board.</a:t>
          </a:r>
        </a:p>
      </dgm:t>
    </dgm:pt>
    <dgm:pt modelId="{D9001423-AEF9-43ED-AD3D-43386863B2F1}" type="parTrans" cxnId="{A61D422A-EF3F-4929-BA2E-36D1D302901B}">
      <dgm:prSet/>
      <dgm:spPr/>
      <dgm:t>
        <a:bodyPr/>
        <a:lstStyle/>
        <a:p>
          <a:endParaRPr lang="en-US"/>
        </a:p>
      </dgm:t>
    </dgm:pt>
    <dgm:pt modelId="{140730D9-553C-4848-B579-4787BF2B4FAD}" type="sibTrans" cxnId="{A61D422A-EF3F-4929-BA2E-36D1D302901B}">
      <dgm:prSet/>
      <dgm:spPr/>
      <dgm:t>
        <a:bodyPr/>
        <a:lstStyle/>
        <a:p>
          <a:endParaRPr lang="en-US"/>
        </a:p>
      </dgm:t>
    </dgm:pt>
    <dgm:pt modelId="{2590518F-2306-49F7-8255-CE2407DF96ED}">
      <dgm:prSet custT="1"/>
      <dgm:spPr/>
      <dgm:t>
        <a:bodyPr/>
        <a:lstStyle/>
        <a:p>
          <a:r>
            <a:rPr lang="en-US" sz="2000" b="1" dirty="0"/>
            <a:t>Other suggestions </a:t>
          </a:r>
          <a:r>
            <a:rPr lang="en-US" sz="2000" dirty="0"/>
            <a:t>-   attend PTO meetings, conduct surveys for larger issues affecting children </a:t>
          </a:r>
          <a:r>
            <a:rPr lang="en-US" sz="2000" dirty="0" smtClean="0"/>
            <a:t>as soon as possible</a:t>
          </a:r>
          <a:endParaRPr lang="en-US" sz="2000" dirty="0"/>
        </a:p>
      </dgm:t>
    </dgm:pt>
    <dgm:pt modelId="{0543EE3D-F101-40A6-93C0-EAA3D5DA26DE}" type="parTrans" cxnId="{E9750988-5BFD-44FA-95AA-E8E1455C35D1}">
      <dgm:prSet/>
      <dgm:spPr/>
      <dgm:t>
        <a:bodyPr/>
        <a:lstStyle/>
        <a:p>
          <a:endParaRPr lang="en-US"/>
        </a:p>
      </dgm:t>
    </dgm:pt>
    <dgm:pt modelId="{6BA04076-5244-4ADE-BEFE-A76BE873A098}" type="sibTrans" cxnId="{E9750988-5BFD-44FA-95AA-E8E1455C35D1}">
      <dgm:prSet/>
      <dgm:spPr/>
      <dgm:t>
        <a:bodyPr/>
        <a:lstStyle/>
        <a:p>
          <a:endParaRPr lang="en-US"/>
        </a:p>
      </dgm:t>
    </dgm:pt>
    <dgm:pt modelId="{1917D6E1-5B13-4414-B2C9-3F1ABBF5CCD9}">
      <dgm:prSet custT="1"/>
      <dgm:spPr/>
      <dgm:t>
        <a:bodyPr/>
        <a:lstStyle/>
        <a:p>
          <a:r>
            <a:rPr lang="en-US" sz="2000" b="1" dirty="0"/>
            <a:t>3% </a:t>
          </a:r>
          <a:r>
            <a:rPr lang="en-US" sz="2000" b="1" dirty="0" smtClean="0"/>
            <a:t>- </a:t>
          </a:r>
          <a:r>
            <a:rPr lang="en-US" sz="2000" dirty="0" smtClean="0"/>
            <a:t>requested </a:t>
          </a:r>
          <a:r>
            <a:rPr lang="en-US" sz="2000" dirty="0"/>
            <a:t>remote access to Board meetings or having them posted on </a:t>
          </a:r>
          <a:r>
            <a:rPr lang="en-US" sz="2000" dirty="0" err="1"/>
            <a:t>Youtube</a:t>
          </a:r>
          <a:r>
            <a:rPr lang="en-US" sz="2000" dirty="0"/>
            <a:t>.</a:t>
          </a:r>
        </a:p>
      </dgm:t>
    </dgm:pt>
    <dgm:pt modelId="{8FB7EBFC-4973-446B-9AD0-BB24FF1D0EC5}" type="parTrans" cxnId="{61E15092-FF29-4718-8B34-AC17D0A6C241}">
      <dgm:prSet/>
      <dgm:spPr/>
      <dgm:t>
        <a:bodyPr/>
        <a:lstStyle/>
        <a:p>
          <a:endParaRPr lang="en-US"/>
        </a:p>
      </dgm:t>
    </dgm:pt>
    <dgm:pt modelId="{9F7C39A9-378B-4479-BAC4-4CB66607EC72}" type="sibTrans" cxnId="{61E15092-FF29-4718-8B34-AC17D0A6C241}">
      <dgm:prSet/>
      <dgm:spPr/>
      <dgm:t>
        <a:bodyPr/>
        <a:lstStyle/>
        <a:p>
          <a:endParaRPr lang="en-US"/>
        </a:p>
      </dgm:t>
    </dgm:pt>
    <dgm:pt modelId="{28B3D47E-8D9E-0B45-8B2C-45E35710228B}" type="pres">
      <dgm:prSet presAssocID="{4481889F-15EA-4D73-8CC6-6C00753F13A8}" presName="vert0" presStyleCnt="0">
        <dgm:presLayoutVars>
          <dgm:dir/>
          <dgm:animOne val="branch"/>
          <dgm:animLvl val="lvl"/>
        </dgm:presLayoutVars>
      </dgm:prSet>
      <dgm:spPr/>
      <dgm:t>
        <a:bodyPr/>
        <a:lstStyle/>
        <a:p>
          <a:endParaRPr lang="en-US"/>
        </a:p>
      </dgm:t>
    </dgm:pt>
    <dgm:pt modelId="{6D5E3E2F-0CB1-354C-820E-3A78DC59F0C4}" type="pres">
      <dgm:prSet presAssocID="{DC557BB4-61E4-46B2-B33D-02A7B1E9EDB8}" presName="thickLine" presStyleLbl="alignNode1" presStyleIdx="0" presStyleCnt="4"/>
      <dgm:spPr/>
    </dgm:pt>
    <dgm:pt modelId="{75C9D5CF-101B-0243-8001-B16E40482849}" type="pres">
      <dgm:prSet presAssocID="{DC557BB4-61E4-46B2-B33D-02A7B1E9EDB8}" presName="horz1" presStyleCnt="0"/>
      <dgm:spPr/>
    </dgm:pt>
    <dgm:pt modelId="{D5F5ED36-C1A8-D640-9A68-3D1D999FF98F}" type="pres">
      <dgm:prSet presAssocID="{DC557BB4-61E4-46B2-B33D-02A7B1E9EDB8}" presName="tx1" presStyleLbl="revTx" presStyleIdx="0" presStyleCnt="7" custScaleX="126085"/>
      <dgm:spPr/>
      <dgm:t>
        <a:bodyPr/>
        <a:lstStyle/>
        <a:p>
          <a:endParaRPr lang="en-US"/>
        </a:p>
      </dgm:t>
    </dgm:pt>
    <dgm:pt modelId="{BD530C0A-7305-8A4C-A4DF-31BAC20BFFCB}" type="pres">
      <dgm:prSet presAssocID="{DC557BB4-61E4-46B2-B33D-02A7B1E9EDB8}" presName="vert1" presStyleCnt="0"/>
      <dgm:spPr/>
    </dgm:pt>
    <dgm:pt modelId="{09DD5837-1477-9346-A12A-761A710CFEB2}" type="pres">
      <dgm:prSet presAssocID="{B73F73AB-45EA-4468-9279-8F1CCCECB4EC}" presName="vertSpace2a" presStyleCnt="0"/>
      <dgm:spPr/>
    </dgm:pt>
    <dgm:pt modelId="{4CF38DF6-9B6F-D648-8F6C-089E40172FBD}" type="pres">
      <dgm:prSet presAssocID="{B73F73AB-45EA-4468-9279-8F1CCCECB4EC}" presName="horz2" presStyleCnt="0"/>
      <dgm:spPr/>
    </dgm:pt>
    <dgm:pt modelId="{E991A45D-5F88-CE43-9C39-CD1A37B72831}" type="pres">
      <dgm:prSet presAssocID="{B73F73AB-45EA-4468-9279-8F1CCCECB4EC}" presName="horzSpace2" presStyleCnt="0"/>
      <dgm:spPr/>
    </dgm:pt>
    <dgm:pt modelId="{EE60979A-E952-6849-86F3-B8D317041823}" type="pres">
      <dgm:prSet presAssocID="{B73F73AB-45EA-4468-9279-8F1CCCECB4EC}" presName="tx2" presStyleLbl="revTx" presStyleIdx="1" presStyleCnt="7"/>
      <dgm:spPr/>
      <dgm:t>
        <a:bodyPr/>
        <a:lstStyle/>
        <a:p>
          <a:endParaRPr lang="en-US"/>
        </a:p>
      </dgm:t>
    </dgm:pt>
    <dgm:pt modelId="{89600915-01B3-4243-8376-8D8822EAB5DB}" type="pres">
      <dgm:prSet presAssocID="{B73F73AB-45EA-4468-9279-8F1CCCECB4EC}" presName="vert2" presStyleCnt="0"/>
      <dgm:spPr/>
    </dgm:pt>
    <dgm:pt modelId="{F1C72693-A1E7-8447-B5C1-C1AB8418BD0F}" type="pres">
      <dgm:prSet presAssocID="{B73F73AB-45EA-4468-9279-8F1CCCECB4EC}" presName="thinLine2b" presStyleLbl="callout" presStyleIdx="0" presStyleCnt="3"/>
      <dgm:spPr/>
    </dgm:pt>
    <dgm:pt modelId="{C3D7D2E4-44BD-C449-BBC2-3B72B2FD78A8}" type="pres">
      <dgm:prSet presAssocID="{B73F73AB-45EA-4468-9279-8F1CCCECB4EC}" presName="vertSpace2b" presStyleCnt="0"/>
      <dgm:spPr/>
    </dgm:pt>
    <dgm:pt modelId="{455ABF0D-9CE0-3B42-890B-D993D22A0C7F}" type="pres">
      <dgm:prSet presAssocID="{02930CDA-ECDC-487F-A6E5-8AC4CFFC1BE1}" presName="horz2" presStyleCnt="0"/>
      <dgm:spPr/>
    </dgm:pt>
    <dgm:pt modelId="{6E42A9D7-C855-0C4D-A064-04B7BEAC4E64}" type="pres">
      <dgm:prSet presAssocID="{02930CDA-ECDC-487F-A6E5-8AC4CFFC1BE1}" presName="horzSpace2" presStyleCnt="0"/>
      <dgm:spPr/>
    </dgm:pt>
    <dgm:pt modelId="{1923933F-BFAC-1243-9A35-8DDFF65885A6}" type="pres">
      <dgm:prSet presAssocID="{02930CDA-ECDC-487F-A6E5-8AC4CFFC1BE1}" presName="tx2" presStyleLbl="revTx" presStyleIdx="2" presStyleCnt="7"/>
      <dgm:spPr/>
      <dgm:t>
        <a:bodyPr/>
        <a:lstStyle/>
        <a:p>
          <a:endParaRPr lang="en-US"/>
        </a:p>
      </dgm:t>
    </dgm:pt>
    <dgm:pt modelId="{D22DB0A9-E646-EF41-BF06-C6E94E9A79ED}" type="pres">
      <dgm:prSet presAssocID="{02930CDA-ECDC-487F-A6E5-8AC4CFFC1BE1}" presName="vert2" presStyleCnt="0"/>
      <dgm:spPr/>
    </dgm:pt>
    <dgm:pt modelId="{5DF486E8-CF24-A649-A0EA-2C30CE9FDAD2}" type="pres">
      <dgm:prSet presAssocID="{02930CDA-ECDC-487F-A6E5-8AC4CFFC1BE1}" presName="thinLine2b" presStyleLbl="callout" presStyleIdx="1" presStyleCnt="3" custLinFactNeighborY="53614"/>
      <dgm:spPr/>
    </dgm:pt>
    <dgm:pt modelId="{88CEA9C8-3766-0F4D-B220-6D3FB433F664}" type="pres">
      <dgm:prSet presAssocID="{02930CDA-ECDC-487F-A6E5-8AC4CFFC1BE1}" presName="vertSpace2b" presStyleCnt="0"/>
      <dgm:spPr/>
    </dgm:pt>
    <dgm:pt modelId="{05BEE1B2-1980-7D46-AE9A-84A4C9772823}" type="pres">
      <dgm:prSet presAssocID="{9C01C18E-6512-40E0-978B-60B79A2B70FF}" presName="thickLine" presStyleLbl="alignNode1" presStyleIdx="1" presStyleCnt="4"/>
      <dgm:spPr/>
    </dgm:pt>
    <dgm:pt modelId="{2A14506D-F85A-444C-BEA1-DC8CBC0254B0}" type="pres">
      <dgm:prSet presAssocID="{9C01C18E-6512-40E0-978B-60B79A2B70FF}" presName="horz1" presStyleCnt="0"/>
      <dgm:spPr/>
    </dgm:pt>
    <dgm:pt modelId="{20B7362D-1A52-5F42-96C2-399534DF68D4}" type="pres">
      <dgm:prSet presAssocID="{9C01C18E-6512-40E0-978B-60B79A2B70FF}" presName="tx1" presStyleLbl="revTx" presStyleIdx="3" presStyleCnt="7"/>
      <dgm:spPr/>
      <dgm:t>
        <a:bodyPr/>
        <a:lstStyle/>
        <a:p>
          <a:endParaRPr lang="en-US"/>
        </a:p>
      </dgm:t>
    </dgm:pt>
    <dgm:pt modelId="{FC28AB48-1290-B847-B766-70135D0C5A0E}" type="pres">
      <dgm:prSet presAssocID="{9C01C18E-6512-40E0-978B-60B79A2B70FF}" presName="vert1" presStyleCnt="0"/>
      <dgm:spPr/>
    </dgm:pt>
    <dgm:pt modelId="{80547F49-8705-DD4A-841D-F3D89F568DF4}" type="pres">
      <dgm:prSet presAssocID="{1F8C9826-9BF0-43A6-88A8-B062A6B879CD}" presName="vertSpace2a" presStyleCnt="0"/>
      <dgm:spPr/>
    </dgm:pt>
    <dgm:pt modelId="{D0D242F9-DCB2-FF4E-9EA7-BF5DFF843A57}" type="pres">
      <dgm:prSet presAssocID="{1F8C9826-9BF0-43A6-88A8-B062A6B879CD}" presName="horz2" presStyleCnt="0"/>
      <dgm:spPr/>
    </dgm:pt>
    <dgm:pt modelId="{DB63ADA7-654D-2541-B618-F89CDA378F31}" type="pres">
      <dgm:prSet presAssocID="{1F8C9826-9BF0-43A6-88A8-B062A6B879CD}" presName="horzSpace2" presStyleCnt="0"/>
      <dgm:spPr/>
    </dgm:pt>
    <dgm:pt modelId="{25525890-8D35-5441-9EA8-50718269A8CB}" type="pres">
      <dgm:prSet presAssocID="{1F8C9826-9BF0-43A6-88A8-B062A6B879CD}" presName="tx2" presStyleLbl="revTx" presStyleIdx="4" presStyleCnt="7" custScaleY="93321"/>
      <dgm:spPr/>
      <dgm:t>
        <a:bodyPr/>
        <a:lstStyle/>
        <a:p>
          <a:endParaRPr lang="en-US"/>
        </a:p>
      </dgm:t>
    </dgm:pt>
    <dgm:pt modelId="{E0BAE7A2-A033-BB4D-B725-AA17A06FBDE8}" type="pres">
      <dgm:prSet presAssocID="{1F8C9826-9BF0-43A6-88A8-B062A6B879CD}" presName="vert2" presStyleCnt="0"/>
      <dgm:spPr/>
    </dgm:pt>
    <dgm:pt modelId="{D3418CE0-6799-6C46-B8D1-110217F0392F}" type="pres">
      <dgm:prSet presAssocID="{1F8C9826-9BF0-43A6-88A8-B062A6B879CD}" presName="thinLine2b" presStyleLbl="callout" presStyleIdx="2" presStyleCnt="3"/>
      <dgm:spPr/>
    </dgm:pt>
    <dgm:pt modelId="{53C5FED1-6DCE-904B-BE03-13A83F73741C}" type="pres">
      <dgm:prSet presAssocID="{1F8C9826-9BF0-43A6-88A8-B062A6B879CD}" presName="vertSpace2b" presStyleCnt="0"/>
      <dgm:spPr/>
    </dgm:pt>
    <dgm:pt modelId="{0483C0CE-69F3-A241-8AD7-90B52963F12D}" type="pres">
      <dgm:prSet presAssocID="{2590518F-2306-49F7-8255-CE2407DF96ED}" presName="thickLine" presStyleLbl="alignNode1" presStyleIdx="2" presStyleCnt="4"/>
      <dgm:spPr/>
    </dgm:pt>
    <dgm:pt modelId="{E65D4852-8E2D-4F4B-B57A-05E85B27DCB4}" type="pres">
      <dgm:prSet presAssocID="{2590518F-2306-49F7-8255-CE2407DF96ED}" presName="horz1" presStyleCnt="0"/>
      <dgm:spPr/>
    </dgm:pt>
    <dgm:pt modelId="{38846152-2A6D-5741-9692-A29B5A5FFB6A}" type="pres">
      <dgm:prSet presAssocID="{2590518F-2306-49F7-8255-CE2407DF96ED}" presName="tx1" presStyleLbl="revTx" presStyleIdx="5" presStyleCnt="7" custScaleX="500000" custScaleY="49651"/>
      <dgm:spPr/>
      <dgm:t>
        <a:bodyPr/>
        <a:lstStyle/>
        <a:p>
          <a:endParaRPr lang="en-US"/>
        </a:p>
      </dgm:t>
    </dgm:pt>
    <dgm:pt modelId="{1D0810D5-BD7F-684C-BE3F-D4DF1A759832}" type="pres">
      <dgm:prSet presAssocID="{2590518F-2306-49F7-8255-CE2407DF96ED}" presName="vert1" presStyleCnt="0"/>
      <dgm:spPr/>
    </dgm:pt>
    <dgm:pt modelId="{AE376E90-D6B9-E749-BFD2-B3640246343C}" type="pres">
      <dgm:prSet presAssocID="{1917D6E1-5B13-4414-B2C9-3F1ABBF5CCD9}" presName="thickLine" presStyleLbl="alignNode1" presStyleIdx="3" presStyleCnt="4"/>
      <dgm:spPr/>
    </dgm:pt>
    <dgm:pt modelId="{3724CBD6-D892-4141-AE8C-28E63A4ECBC3}" type="pres">
      <dgm:prSet presAssocID="{1917D6E1-5B13-4414-B2C9-3F1ABBF5CCD9}" presName="horz1" presStyleCnt="0"/>
      <dgm:spPr/>
    </dgm:pt>
    <dgm:pt modelId="{DFD3F637-0B12-464A-8385-8236AF315029}" type="pres">
      <dgm:prSet presAssocID="{1917D6E1-5B13-4414-B2C9-3F1ABBF5CCD9}" presName="tx1" presStyleLbl="revTx" presStyleIdx="6" presStyleCnt="7" custScaleX="500000" custScaleY="44642"/>
      <dgm:spPr/>
      <dgm:t>
        <a:bodyPr/>
        <a:lstStyle/>
        <a:p>
          <a:endParaRPr lang="en-US"/>
        </a:p>
      </dgm:t>
    </dgm:pt>
    <dgm:pt modelId="{06C7461D-E179-9848-B172-FF51628CF102}" type="pres">
      <dgm:prSet presAssocID="{1917D6E1-5B13-4414-B2C9-3F1ABBF5CCD9}" presName="vert1" presStyleCnt="0"/>
      <dgm:spPr/>
    </dgm:pt>
  </dgm:ptLst>
  <dgm:cxnLst>
    <dgm:cxn modelId="{43406871-06ED-A44D-85A6-6789CB37D9D0}" type="presOf" srcId="{2590518F-2306-49F7-8255-CE2407DF96ED}" destId="{38846152-2A6D-5741-9692-A29B5A5FFB6A}" srcOrd="0" destOrd="0" presId="urn:microsoft.com/office/officeart/2008/layout/LinedList"/>
    <dgm:cxn modelId="{14AF85C2-ED3F-F847-BF4B-E92F285C5D09}" type="presOf" srcId="{9C01C18E-6512-40E0-978B-60B79A2B70FF}" destId="{20B7362D-1A52-5F42-96C2-399534DF68D4}" srcOrd="0" destOrd="0" presId="urn:microsoft.com/office/officeart/2008/layout/LinedList"/>
    <dgm:cxn modelId="{82E643B6-AE9E-4919-A734-71CC2D2A5AF7}" srcId="{DC557BB4-61E4-46B2-B33D-02A7B1E9EDB8}" destId="{B73F73AB-45EA-4468-9279-8F1CCCECB4EC}" srcOrd="0" destOrd="0" parTransId="{AD718989-C8A9-4C4A-965B-393387855F38}" sibTransId="{90A2E8BF-E1B3-45CF-B4E4-93CE28192702}"/>
    <dgm:cxn modelId="{312B18BF-59E7-3E4F-A1BA-7DEA8D7D5712}" type="presOf" srcId="{1917D6E1-5B13-4414-B2C9-3F1ABBF5CCD9}" destId="{DFD3F637-0B12-464A-8385-8236AF315029}" srcOrd="0" destOrd="0" presId="urn:microsoft.com/office/officeart/2008/layout/LinedList"/>
    <dgm:cxn modelId="{51DF0E07-3604-A040-AD82-E47B44BF95C2}" type="presOf" srcId="{02930CDA-ECDC-487F-A6E5-8AC4CFFC1BE1}" destId="{1923933F-BFAC-1243-9A35-8DDFF65885A6}" srcOrd="0" destOrd="0" presId="urn:microsoft.com/office/officeart/2008/layout/LinedList"/>
    <dgm:cxn modelId="{61E15092-FF29-4718-8B34-AC17D0A6C241}" srcId="{4481889F-15EA-4D73-8CC6-6C00753F13A8}" destId="{1917D6E1-5B13-4414-B2C9-3F1ABBF5CCD9}" srcOrd="3" destOrd="0" parTransId="{8FB7EBFC-4973-446B-9AD0-BB24FF1D0EC5}" sibTransId="{9F7C39A9-378B-4479-BAC4-4CB66607EC72}"/>
    <dgm:cxn modelId="{6F9D0D94-601C-4594-BF70-8A1A1146F2ED}" srcId="{4481889F-15EA-4D73-8CC6-6C00753F13A8}" destId="{DC557BB4-61E4-46B2-B33D-02A7B1E9EDB8}" srcOrd="0" destOrd="0" parTransId="{276B76D2-BFC8-4C6F-97EA-B3A107468FC9}" sibTransId="{17AB77D1-516A-4674-B474-9D95AEB63CDE}"/>
    <dgm:cxn modelId="{F41B0AC6-D843-4712-BFCC-8C97A2593314}" srcId="{DC557BB4-61E4-46B2-B33D-02A7B1E9EDB8}" destId="{02930CDA-ECDC-487F-A6E5-8AC4CFFC1BE1}" srcOrd="1" destOrd="0" parTransId="{21575F67-9C23-41B2-8BEA-25127F55FEFB}" sibTransId="{74FCAF3B-D4C0-4F22-83B9-6D6B35A77761}"/>
    <dgm:cxn modelId="{6A68133D-CEC0-CD4F-A194-53ED2E0F9A03}" type="presOf" srcId="{DC557BB4-61E4-46B2-B33D-02A7B1E9EDB8}" destId="{D5F5ED36-C1A8-D640-9A68-3D1D999FF98F}" srcOrd="0" destOrd="0" presId="urn:microsoft.com/office/officeart/2008/layout/LinedList"/>
    <dgm:cxn modelId="{A61D422A-EF3F-4929-BA2E-36D1D302901B}" srcId="{9C01C18E-6512-40E0-978B-60B79A2B70FF}" destId="{1F8C9826-9BF0-43A6-88A8-B062A6B879CD}" srcOrd="0" destOrd="0" parTransId="{D9001423-AEF9-43ED-AD3D-43386863B2F1}" sibTransId="{140730D9-553C-4848-B579-4787BF2B4FAD}"/>
    <dgm:cxn modelId="{857EDC0F-55C3-9443-AAD4-D5997B013F52}" type="presOf" srcId="{B73F73AB-45EA-4468-9279-8F1CCCECB4EC}" destId="{EE60979A-E952-6849-86F3-B8D317041823}" srcOrd="0" destOrd="0" presId="urn:microsoft.com/office/officeart/2008/layout/LinedList"/>
    <dgm:cxn modelId="{E6A2ADDB-04B6-9247-980B-EA322D2C4A00}" type="presOf" srcId="{1F8C9826-9BF0-43A6-88A8-B062A6B879CD}" destId="{25525890-8D35-5441-9EA8-50718269A8CB}" srcOrd="0" destOrd="0" presId="urn:microsoft.com/office/officeart/2008/layout/LinedList"/>
    <dgm:cxn modelId="{46F527AF-E97F-4402-92B1-2BCC8D5418B5}" srcId="{4481889F-15EA-4D73-8CC6-6C00753F13A8}" destId="{9C01C18E-6512-40E0-978B-60B79A2B70FF}" srcOrd="1" destOrd="0" parTransId="{49980AF8-6847-4573-89EA-CCFBD9C1F7F3}" sibTransId="{451B976E-5185-4CA0-A9E2-0B2C8123855E}"/>
    <dgm:cxn modelId="{E9750988-5BFD-44FA-95AA-E8E1455C35D1}" srcId="{4481889F-15EA-4D73-8CC6-6C00753F13A8}" destId="{2590518F-2306-49F7-8255-CE2407DF96ED}" srcOrd="2" destOrd="0" parTransId="{0543EE3D-F101-40A6-93C0-EAA3D5DA26DE}" sibTransId="{6BA04076-5244-4ADE-BEFE-A76BE873A098}"/>
    <dgm:cxn modelId="{4A8F83D4-B98A-C04D-9807-36F3A236513D}" type="presOf" srcId="{4481889F-15EA-4D73-8CC6-6C00753F13A8}" destId="{28B3D47E-8D9E-0B45-8B2C-45E35710228B}" srcOrd="0" destOrd="0" presId="urn:microsoft.com/office/officeart/2008/layout/LinedList"/>
    <dgm:cxn modelId="{81316EAF-0CC7-9042-9E38-126EFBEFBF45}" type="presParOf" srcId="{28B3D47E-8D9E-0B45-8B2C-45E35710228B}" destId="{6D5E3E2F-0CB1-354C-820E-3A78DC59F0C4}" srcOrd="0" destOrd="0" presId="urn:microsoft.com/office/officeart/2008/layout/LinedList"/>
    <dgm:cxn modelId="{55C5D2F6-7383-DC49-863B-007BD34E5C7E}" type="presParOf" srcId="{28B3D47E-8D9E-0B45-8B2C-45E35710228B}" destId="{75C9D5CF-101B-0243-8001-B16E40482849}" srcOrd="1" destOrd="0" presId="urn:microsoft.com/office/officeart/2008/layout/LinedList"/>
    <dgm:cxn modelId="{40D34E1A-433F-C74D-85BD-0DFD708FAA9E}" type="presParOf" srcId="{75C9D5CF-101B-0243-8001-B16E40482849}" destId="{D5F5ED36-C1A8-D640-9A68-3D1D999FF98F}" srcOrd="0" destOrd="0" presId="urn:microsoft.com/office/officeart/2008/layout/LinedList"/>
    <dgm:cxn modelId="{6B94D785-F577-134D-8B44-3E1439DC6C11}" type="presParOf" srcId="{75C9D5CF-101B-0243-8001-B16E40482849}" destId="{BD530C0A-7305-8A4C-A4DF-31BAC20BFFCB}" srcOrd="1" destOrd="0" presId="urn:microsoft.com/office/officeart/2008/layout/LinedList"/>
    <dgm:cxn modelId="{A08A1BD1-8AE3-6F47-B813-59467B294DB4}" type="presParOf" srcId="{BD530C0A-7305-8A4C-A4DF-31BAC20BFFCB}" destId="{09DD5837-1477-9346-A12A-761A710CFEB2}" srcOrd="0" destOrd="0" presId="urn:microsoft.com/office/officeart/2008/layout/LinedList"/>
    <dgm:cxn modelId="{658FB5C1-22BD-DB47-9423-1512CB90EB3A}" type="presParOf" srcId="{BD530C0A-7305-8A4C-A4DF-31BAC20BFFCB}" destId="{4CF38DF6-9B6F-D648-8F6C-089E40172FBD}" srcOrd="1" destOrd="0" presId="urn:microsoft.com/office/officeart/2008/layout/LinedList"/>
    <dgm:cxn modelId="{2127D88B-AB27-2D41-B8A9-896D8B496594}" type="presParOf" srcId="{4CF38DF6-9B6F-D648-8F6C-089E40172FBD}" destId="{E991A45D-5F88-CE43-9C39-CD1A37B72831}" srcOrd="0" destOrd="0" presId="urn:microsoft.com/office/officeart/2008/layout/LinedList"/>
    <dgm:cxn modelId="{3377AA84-2A67-4940-A49E-A9360BA3392F}" type="presParOf" srcId="{4CF38DF6-9B6F-D648-8F6C-089E40172FBD}" destId="{EE60979A-E952-6849-86F3-B8D317041823}" srcOrd="1" destOrd="0" presId="urn:microsoft.com/office/officeart/2008/layout/LinedList"/>
    <dgm:cxn modelId="{CE0ACDC8-81B3-0E48-8284-A12CAB4F7B96}" type="presParOf" srcId="{4CF38DF6-9B6F-D648-8F6C-089E40172FBD}" destId="{89600915-01B3-4243-8376-8D8822EAB5DB}" srcOrd="2" destOrd="0" presId="urn:microsoft.com/office/officeart/2008/layout/LinedList"/>
    <dgm:cxn modelId="{7604CE5A-085B-2741-A282-49F4F43A88D3}" type="presParOf" srcId="{BD530C0A-7305-8A4C-A4DF-31BAC20BFFCB}" destId="{F1C72693-A1E7-8447-B5C1-C1AB8418BD0F}" srcOrd="2" destOrd="0" presId="urn:microsoft.com/office/officeart/2008/layout/LinedList"/>
    <dgm:cxn modelId="{268507F2-CC3E-144D-9D47-465DD9599095}" type="presParOf" srcId="{BD530C0A-7305-8A4C-A4DF-31BAC20BFFCB}" destId="{C3D7D2E4-44BD-C449-BBC2-3B72B2FD78A8}" srcOrd="3" destOrd="0" presId="urn:microsoft.com/office/officeart/2008/layout/LinedList"/>
    <dgm:cxn modelId="{F98A756F-4F23-3F45-9592-290C4CF4AAA4}" type="presParOf" srcId="{BD530C0A-7305-8A4C-A4DF-31BAC20BFFCB}" destId="{455ABF0D-9CE0-3B42-890B-D993D22A0C7F}" srcOrd="4" destOrd="0" presId="urn:microsoft.com/office/officeart/2008/layout/LinedList"/>
    <dgm:cxn modelId="{A5428E19-D6C9-5D4D-B234-08531ED1F89C}" type="presParOf" srcId="{455ABF0D-9CE0-3B42-890B-D993D22A0C7F}" destId="{6E42A9D7-C855-0C4D-A064-04B7BEAC4E64}" srcOrd="0" destOrd="0" presId="urn:microsoft.com/office/officeart/2008/layout/LinedList"/>
    <dgm:cxn modelId="{C4F5A7BB-2052-6A4E-9D7D-E6B4B58217C6}" type="presParOf" srcId="{455ABF0D-9CE0-3B42-890B-D993D22A0C7F}" destId="{1923933F-BFAC-1243-9A35-8DDFF65885A6}" srcOrd="1" destOrd="0" presId="urn:microsoft.com/office/officeart/2008/layout/LinedList"/>
    <dgm:cxn modelId="{D9B9EF94-37AC-8042-9C67-600A97A8F31F}" type="presParOf" srcId="{455ABF0D-9CE0-3B42-890B-D993D22A0C7F}" destId="{D22DB0A9-E646-EF41-BF06-C6E94E9A79ED}" srcOrd="2" destOrd="0" presId="urn:microsoft.com/office/officeart/2008/layout/LinedList"/>
    <dgm:cxn modelId="{8EEBEAF4-E3BE-9C4F-BB5F-A8B9CF36DDAC}" type="presParOf" srcId="{BD530C0A-7305-8A4C-A4DF-31BAC20BFFCB}" destId="{5DF486E8-CF24-A649-A0EA-2C30CE9FDAD2}" srcOrd="5" destOrd="0" presId="urn:microsoft.com/office/officeart/2008/layout/LinedList"/>
    <dgm:cxn modelId="{1B4CC8A6-FC39-0D4E-9FEA-BF7B0A25A95D}" type="presParOf" srcId="{BD530C0A-7305-8A4C-A4DF-31BAC20BFFCB}" destId="{88CEA9C8-3766-0F4D-B220-6D3FB433F664}" srcOrd="6" destOrd="0" presId="urn:microsoft.com/office/officeart/2008/layout/LinedList"/>
    <dgm:cxn modelId="{6B59F8BB-F853-9040-97E6-3DA9D083EAED}" type="presParOf" srcId="{28B3D47E-8D9E-0B45-8B2C-45E35710228B}" destId="{05BEE1B2-1980-7D46-AE9A-84A4C9772823}" srcOrd="2" destOrd="0" presId="urn:microsoft.com/office/officeart/2008/layout/LinedList"/>
    <dgm:cxn modelId="{1BE4CEBE-0633-BA42-B939-DE922A7F5DBB}" type="presParOf" srcId="{28B3D47E-8D9E-0B45-8B2C-45E35710228B}" destId="{2A14506D-F85A-444C-BEA1-DC8CBC0254B0}" srcOrd="3" destOrd="0" presId="urn:microsoft.com/office/officeart/2008/layout/LinedList"/>
    <dgm:cxn modelId="{71C84ED2-E578-D648-9594-C62A0C756330}" type="presParOf" srcId="{2A14506D-F85A-444C-BEA1-DC8CBC0254B0}" destId="{20B7362D-1A52-5F42-96C2-399534DF68D4}" srcOrd="0" destOrd="0" presId="urn:microsoft.com/office/officeart/2008/layout/LinedList"/>
    <dgm:cxn modelId="{9EBB720F-7288-E446-B6C4-3BC4903A81A6}" type="presParOf" srcId="{2A14506D-F85A-444C-BEA1-DC8CBC0254B0}" destId="{FC28AB48-1290-B847-B766-70135D0C5A0E}" srcOrd="1" destOrd="0" presId="urn:microsoft.com/office/officeart/2008/layout/LinedList"/>
    <dgm:cxn modelId="{5CB0D346-69DE-CD4B-A2CD-09F86C52258B}" type="presParOf" srcId="{FC28AB48-1290-B847-B766-70135D0C5A0E}" destId="{80547F49-8705-DD4A-841D-F3D89F568DF4}" srcOrd="0" destOrd="0" presId="urn:microsoft.com/office/officeart/2008/layout/LinedList"/>
    <dgm:cxn modelId="{2AA97149-DAD8-1F4E-92DB-7095949B6D7A}" type="presParOf" srcId="{FC28AB48-1290-B847-B766-70135D0C5A0E}" destId="{D0D242F9-DCB2-FF4E-9EA7-BF5DFF843A57}" srcOrd="1" destOrd="0" presId="urn:microsoft.com/office/officeart/2008/layout/LinedList"/>
    <dgm:cxn modelId="{402BBDAF-F877-0B4F-A1A7-70E0A7F62C8A}" type="presParOf" srcId="{D0D242F9-DCB2-FF4E-9EA7-BF5DFF843A57}" destId="{DB63ADA7-654D-2541-B618-F89CDA378F31}" srcOrd="0" destOrd="0" presId="urn:microsoft.com/office/officeart/2008/layout/LinedList"/>
    <dgm:cxn modelId="{5602B088-9A1E-8147-B09B-1B2FDA095A1F}" type="presParOf" srcId="{D0D242F9-DCB2-FF4E-9EA7-BF5DFF843A57}" destId="{25525890-8D35-5441-9EA8-50718269A8CB}" srcOrd="1" destOrd="0" presId="urn:microsoft.com/office/officeart/2008/layout/LinedList"/>
    <dgm:cxn modelId="{6D91B81E-F591-F74D-97C4-7849F69E02B8}" type="presParOf" srcId="{D0D242F9-DCB2-FF4E-9EA7-BF5DFF843A57}" destId="{E0BAE7A2-A033-BB4D-B725-AA17A06FBDE8}" srcOrd="2" destOrd="0" presId="urn:microsoft.com/office/officeart/2008/layout/LinedList"/>
    <dgm:cxn modelId="{25E2452D-27BF-7343-B2A7-7064C4D34B5B}" type="presParOf" srcId="{FC28AB48-1290-B847-B766-70135D0C5A0E}" destId="{D3418CE0-6799-6C46-B8D1-110217F0392F}" srcOrd="2" destOrd="0" presId="urn:microsoft.com/office/officeart/2008/layout/LinedList"/>
    <dgm:cxn modelId="{309FEC5B-68BF-324D-A57E-C35CA5385CAD}" type="presParOf" srcId="{FC28AB48-1290-B847-B766-70135D0C5A0E}" destId="{53C5FED1-6DCE-904B-BE03-13A83F73741C}" srcOrd="3" destOrd="0" presId="urn:microsoft.com/office/officeart/2008/layout/LinedList"/>
    <dgm:cxn modelId="{6AFF9A16-94E8-E24D-A7FD-70DF7A1CC585}" type="presParOf" srcId="{28B3D47E-8D9E-0B45-8B2C-45E35710228B}" destId="{0483C0CE-69F3-A241-8AD7-90B52963F12D}" srcOrd="4" destOrd="0" presId="urn:microsoft.com/office/officeart/2008/layout/LinedList"/>
    <dgm:cxn modelId="{AE35E220-1B57-EA47-9536-1247C998202F}" type="presParOf" srcId="{28B3D47E-8D9E-0B45-8B2C-45E35710228B}" destId="{E65D4852-8E2D-4F4B-B57A-05E85B27DCB4}" srcOrd="5" destOrd="0" presId="urn:microsoft.com/office/officeart/2008/layout/LinedList"/>
    <dgm:cxn modelId="{D8962A72-2A66-7F4D-BE54-B90F81FF8622}" type="presParOf" srcId="{E65D4852-8E2D-4F4B-B57A-05E85B27DCB4}" destId="{38846152-2A6D-5741-9692-A29B5A5FFB6A}" srcOrd="0" destOrd="0" presId="urn:microsoft.com/office/officeart/2008/layout/LinedList"/>
    <dgm:cxn modelId="{A0C5F6B8-5F49-844F-8338-85D9AB146A19}" type="presParOf" srcId="{E65D4852-8E2D-4F4B-B57A-05E85B27DCB4}" destId="{1D0810D5-BD7F-684C-BE3F-D4DF1A759832}" srcOrd="1" destOrd="0" presId="urn:microsoft.com/office/officeart/2008/layout/LinedList"/>
    <dgm:cxn modelId="{6A2C80DE-E4D2-4B41-A613-B1D129D5A0D9}" type="presParOf" srcId="{28B3D47E-8D9E-0B45-8B2C-45E35710228B}" destId="{AE376E90-D6B9-E749-BFD2-B3640246343C}" srcOrd="6" destOrd="0" presId="urn:microsoft.com/office/officeart/2008/layout/LinedList"/>
    <dgm:cxn modelId="{F8A4FBCB-DFB5-3847-AEE0-1ED88B6D07EA}" type="presParOf" srcId="{28B3D47E-8D9E-0B45-8B2C-45E35710228B}" destId="{3724CBD6-D892-4141-AE8C-28E63A4ECBC3}" srcOrd="7" destOrd="0" presId="urn:microsoft.com/office/officeart/2008/layout/LinedList"/>
    <dgm:cxn modelId="{B8A712E2-A6C7-7F48-93B7-C3EEA3042E76}" type="presParOf" srcId="{3724CBD6-D892-4141-AE8C-28E63A4ECBC3}" destId="{DFD3F637-0B12-464A-8385-8236AF315029}" srcOrd="0" destOrd="0" presId="urn:microsoft.com/office/officeart/2008/layout/LinedList"/>
    <dgm:cxn modelId="{2B90CC3B-04F9-084D-97D6-20BB5C6DFB7E}" type="presParOf" srcId="{3724CBD6-D892-4141-AE8C-28E63A4ECBC3}" destId="{06C7461D-E179-9848-B172-FF51628CF10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10DF8EF-4274-4463-AE0D-C846EB551949}"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14D00A06-1DCF-4E00-9637-3808666F70E2}">
      <dgm:prSet custT="1"/>
      <dgm:spPr/>
      <dgm:t>
        <a:bodyPr/>
        <a:lstStyle/>
        <a:p>
          <a:endParaRPr lang="en-US" sz="1500" b="1" dirty="0" smtClean="0"/>
        </a:p>
        <a:p>
          <a:endParaRPr lang="en-US" sz="1500" b="1" dirty="0" smtClean="0"/>
        </a:p>
        <a:p>
          <a:endParaRPr lang="en-US" sz="1500" b="1" dirty="0" smtClean="0"/>
        </a:p>
        <a:p>
          <a:endParaRPr lang="en-US" sz="1500" b="1" dirty="0" smtClean="0"/>
        </a:p>
        <a:p>
          <a:endParaRPr lang="en-US" sz="1500" b="1" dirty="0" smtClean="0"/>
        </a:p>
        <a:p>
          <a:r>
            <a:rPr lang="en-US" sz="1600" b="1" dirty="0" smtClean="0"/>
            <a:t>Sample </a:t>
          </a:r>
          <a:r>
            <a:rPr lang="en-US" sz="1600" b="1" dirty="0"/>
            <a:t>comments:</a:t>
          </a:r>
          <a:endParaRPr lang="en-US" sz="1600" dirty="0"/>
        </a:p>
      </dgm:t>
    </dgm:pt>
    <dgm:pt modelId="{456064F1-C96D-4BC7-9F69-534E288C9C6A}" type="parTrans" cxnId="{E98A34E7-CA5D-434C-A9CE-516F2EB80B50}">
      <dgm:prSet/>
      <dgm:spPr/>
      <dgm:t>
        <a:bodyPr/>
        <a:lstStyle/>
        <a:p>
          <a:endParaRPr lang="en-US"/>
        </a:p>
      </dgm:t>
    </dgm:pt>
    <dgm:pt modelId="{CD3BBD95-8414-4E54-86DA-3489B560EF32}" type="sibTrans" cxnId="{E98A34E7-CA5D-434C-A9CE-516F2EB80B50}">
      <dgm:prSet/>
      <dgm:spPr/>
      <dgm:t>
        <a:bodyPr/>
        <a:lstStyle/>
        <a:p>
          <a:endParaRPr lang="en-US"/>
        </a:p>
      </dgm:t>
    </dgm:pt>
    <dgm:pt modelId="{49E78F9D-F942-44EF-8A8B-F4365F405E0C}">
      <dgm:prSet custT="1"/>
      <dgm:spPr/>
      <dgm:t>
        <a:bodyPr/>
        <a:lstStyle/>
        <a:p>
          <a:r>
            <a:rPr lang="en-US" sz="2000" dirty="0"/>
            <a:t>“Community forums for big issues or contemplated changes to D97 education.” </a:t>
          </a:r>
        </a:p>
      </dgm:t>
    </dgm:pt>
    <dgm:pt modelId="{C0510669-E403-460F-A127-185514903EDF}" type="parTrans" cxnId="{F716A766-190A-41B6-8F1E-A71CE1934E80}">
      <dgm:prSet/>
      <dgm:spPr/>
      <dgm:t>
        <a:bodyPr/>
        <a:lstStyle/>
        <a:p>
          <a:endParaRPr lang="en-US"/>
        </a:p>
      </dgm:t>
    </dgm:pt>
    <dgm:pt modelId="{7457B03D-272C-4C2E-A6A0-F89D3F3ABDC9}" type="sibTrans" cxnId="{F716A766-190A-41B6-8F1E-A71CE1934E80}">
      <dgm:prSet/>
      <dgm:spPr/>
      <dgm:t>
        <a:bodyPr/>
        <a:lstStyle/>
        <a:p>
          <a:endParaRPr lang="en-US"/>
        </a:p>
      </dgm:t>
    </dgm:pt>
    <dgm:pt modelId="{5DCE97F0-1A60-48C4-BAC6-4F96E095660C}">
      <dgm:prSet custT="1"/>
      <dgm:spPr/>
      <dgm:t>
        <a:bodyPr/>
        <a:lstStyle/>
        <a:p>
          <a:r>
            <a:rPr lang="en-US" sz="1500" dirty="0"/>
            <a:t>“</a:t>
          </a:r>
          <a:r>
            <a:rPr lang="en-US" sz="1600" dirty="0"/>
            <a:t>Community forums that are not directed by the superintendent. Forums that allow the community to dialogue with the Board of Education. </a:t>
          </a:r>
          <a:r>
            <a:rPr lang="en-US" sz="1600" b="1" dirty="0"/>
            <a:t>Dialogue </a:t>
          </a:r>
          <a:r>
            <a:rPr lang="en-US" sz="1600" dirty="0"/>
            <a:t>is the key word. It should be more than what happens with public comment (i.e. take 2-3 minutes to talk and then receive a response from the district employees). It should be structured to allow the community to talk and then the board responds. It should be a true dialogue.”</a:t>
          </a:r>
        </a:p>
      </dgm:t>
    </dgm:pt>
    <dgm:pt modelId="{50DB171D-727D-4F09-930F-0E618A107E1F}" type="parTrans" cxnId="{60B017AA-2D14-477C-BDBC-5D065768FA7E}">
      <dgm:prSet/>
      <dgm:spPr/>
      <dgm:t>
        <a:bodyPr/>
        <a:lstStyle/>
        <a:p>
          <a:endParaRPr lang="en-US"/>
        </a:p>
      </dgm:t>
    </dgm:pt>
    <dgm:pt modelId="{B3F78940-39F7-4DA2-80E3-0EACD94F7A60}" type="sibTrans" cxnId="{60B017AA-2D14-477C-BDBC-5D065768FA7E}">
      <dgm:prSet/>
      <dgm:spPr/>
      <dgm:t>
        <a:bodyPr/>
        <a:lstStyle/>
        <a:p>
          <a:endParaRPr lang="en-US"/>
        </a:p>
      </dgm:t>
    </dgm:pt>
    <dgm:pt modelId="{6072EE1D-7CA3-4F50-9D15-80C06E32CAC0}">
      <dgm:prSet/>
      <dgm:spPr/>
      <dgm:t>
        <a:bodyPr/>
        <a:lstStyle/>
        <a:p>
          <a:r>
            <a:rPr lang="en-US" dirty="0"/>
            <a:t>“more Town Hall-type discussions between parents/community members and the board that don't involve the agenda but just provide parents a place to ask questions and have them answered.”</a:t>
          </a:r>
        </a:p>
      </dgm:t>
    </dgm:pt>
    <dgm:pt modelId="{AFAEA4C8-2D92-4768-8BDB-6D19681A92FC}" type="parTrans" cxnId="{5974DE71-092B-47B1-85D6-952D98CEDC9F}">
      <dgm:prSet/>
      <dgm:spPr/>
      <dgm:t>
        <a:bodyPr/>
        <a:lstStyle/>
        <a:p>
          <a:endParaRPr lang="en-US"/>
        </a:p>
      </dgm:t>
    </dgm:pt>
    <dgm:pt modelId="{8809CB12-B5CF-46DD-A371-1DA0DB41EB92}" type="sibTrans" cxnId="{5974DE71-092B-47B1-85D6-952D98CEDC9F}">
      <dgm:prSet/>
      <dgm:spPr/>
      <dgm:t>
        <a:bodyPr/>
        <a:lstStyle/>
        <a:p>
          <a:endParaRPr lang="en-US"/>
        </a:p>
      </dgm:t>
    </dgm:pt>
    <dgm:pt modelId="{6CFFCCB9-AE65-426D-A340-86B51ADFDAFD}">
      <dgm:prSet/>
      <dgm:spPr/>
      <dgm:t>
        <a:bodyPr/>
        <a:lstStyle/>
        <a:p>
          <a:r>
            <a:rPr lang="en-US" dirty="0"/>
            <a:t>“Have a monthly meeting for taxpayers </a:t>
          </a:r>
          <a:r>
            <a:rPr lang="en-US" dirty="0" err="1"/>
            <a:t>etal</a:t>
          </a:r>
          <a:r>
            <a:rPr lang="en-US" dirty="0"/>
            <a:t> to ask questions, raise issues. Other districts do this for 30-45 minutes before a board meeting.”</a:t>
          </a:r>
        </a:p>
      </dgm:t>
    </dgm:pt>
    <dgm:pt modelId="{E09A427C-6D4C-463D-8CFE-20F3767FCA17}" type="parTrans" cxnId="{0D4F7BF4-F9D6-4505-986C-7D8FF27E4E57}">
      <dgm:prSet/>
      <dgm:spPr/>
      <dgm:t>
        <a:bodyPr/>
        <a:lstStyle/>
        <a:p>
          <a:endParaRPr lang="en-US"/>
        </a:p>
      </dgm:t>
    </dgm:pt>
    <dgm:pt modelId="{6DD71739-57EA-40B5-BC9C-F3F293A2D927}" type="sibTrans" cxnId="{0D4F7BF4-F9D6-4505-986C-7D8FF27E4E57}">
      <dgm:prSet/>
      <dgm:spPr/>
      <dgm:t>
        <a:bodyPr/>
        <a:lstStyle/>
        <a:p>
          <a:endParaRPr lang="en-US"/>
        </a:p>
      </dgm:t>
    </dgm:pt>
    <dgm:pt modelId="{2C378074-006B-974D-816F-15E7825B860C}" type="pres">
      <dgm:prSet presAssocID="{210DF8EF-4274-4463-AE0D-C846EB551949}" presName="vert0" presStyleCnt="0">
        <dgm:presLayoutVars>
          <dgm:dir/>
          <dgm:animOne val="branch"/>
          <dgm:animLvl val="lvl"/>
        </dgm:presLayoutVars>
      </dgm:prSet>
      <dgm:spPr/>
      <dgm:t>
        <a:bodyPr/>
        <a:lstStyle/>
        <a:p>
          <a:endParaRPr lang="en-US"/>
        </a:p>
      </dgm:t>
    </dgm:pt>
    <dgm:pt modelId="{B94DB66D-0F82-C042-883E-C45767D52E95}" type="pres">
      <dgm:prSet presAssocID="{14D00A06-1DCF-4E00-9637-3808666F70E2}" presName="thickLine" presStyleLbl="alignNode1" presStyleIdx="0" presStyleCnt="1"/>
      <dgm:spPr/>
    </dgm:pt>
    <dgm:pt modelId="{7F1BF295-827F-D546-8C07-75064C91829A}" type="pres">
      <dgm:prSet presAssocID="{14D00A06-1DCF-4E00-9637-3808666F70E2}" presName="horz1" presStyleCnt="0"/>
      <dgm:spPr/>
    </dgm:pt>
    <dgm:pt modelId="{0B238D18-059F-684C-A2AD-DEC8BFB59C95}" type="pres">
      <dgm:prSet presAssocID="{14D00A06-1DCF-4E00-9637-3808666F70E2}" presName="tx1" presStyleLbl="revTx" presStyleIdx="0" presStyleCnt="5"/>
      <dgm:spPr/>
      <dgm:t>
        <a:bodyPr/>
        <a:lstStyle/>
        <a:p>
          <a:endParaRPr lang="en-US"/>
        </a:p>
      </dgm:t>
    </dgm:pt>
    <dgm:pt modelId="{D22CC267-D71B-D946-A8B7-DFB6FC253B93}" type="pres">
      <dgm:prSet presAssocID="{14D00A06-1DCF-4E00-9637-3808666F70E2}" presName="vert1" presStyleCnt="0"/>
      <dgm:spPr/>
    </dgm:pt>
    <dgm:pt modelId="{E6513492-CAAD-1A48-A074-17F3142EFAFB}" type="pres">
      <dgm:prSet presAssocID="{49E78F9D-F942-44EF-8A8B-F4365F405E0C}" presName="vertSpace2a" presStyleCnt="0"/>
      <dgm:spPr/>
    </dgm:pt>
    <dgm:pt modelId="{26C6A7DC-2762-5F47-9668-79A10DBA2741}" type="pres">
      <dgm:prSet presAssocID="{49E78F9D-F942-44EF-8A8B-F4365F405E0C}" presName="horz2" presStyleCnt="0"/>
      <dgm:spPr/>
    </dgm:pt>
    <dgm:pt modelId="{74D6CD0C-6A39-6F44-854B-FDD8C3A15742}" type="pres">
      <dgm:prSet presAssocID="{49E78F9D-F942-44EF-8A8B-F4365F405E0C}" presName="horzSpace2" presStyleCnt="0"/>
      <dgm:spPr/>
    </dgm:pt>
    <dgm:pt modelId="{A04A016B-4DE1-3148-981A-D9A045B3B94A}" type="pres">
      <dgm:prSet presAssocID="{49E78F9D-F942-44EF-8A8B-F4365F405E0C}" presName="tx2" presStyleLbl="revTx" presStyleIdx="1" presStyleCnt="5" custScaleX="107333" custScaleY="61090" custLinFactNeighborY="-1610"/>
      <dgm:spPr/>
      <dgm:t>
        <a:bodyPr/>
        <a:lstStyle/>
        <a:p>
          <a:endParaRPr lang="en-US"/>
        </a:p>
      </dgm:t>
    </dgm:pt>
    <dgm:pt modelId="{FF03B958-7164-7041-B4D3-EA95EB869BF2}" type="pres">
      <dgm:prSet presAssocID="{49E78F9D-F942-44EF-8A8B-F4365F405E0C}" presName="vert2" presStyleCnt="0"/>
      <dgm:spPr/>
    </dgm:pt>
    <dgm:pt modelId="{BA4715BC-DA81-2649-A3DF-596569EA44C5}" type="pres">
      <dgm:prSet presAssocID="{49E78F9D-F942-44EF-8A8B-F4365F405E0C}" presName="thinLine2b" presStyleLbl="callout" presStyleIdx="0" presStyleCnt="4"/>
      <dgm:spPr/>
    </dgm:pt>
    <dgm:pt modelId="{0B9CDE44-6EB1-3443-B175-0CB4952657BB}" type="pres">
      <dgm:prSet presAssocID="{49E78F9D-F942-44EF-8A8B-F4365F405E0C}" presName="vertSpace2b" presStyleCnt="0"/>
      <dgm:spPr/>
    </dgm:pt>
    <dgm:pt modelId="{42B5E8AF-FEC8-F84C-8725-1CEB768EB05F}" type="pres">
      <dgm:prSet presAssocID="{5DCE97F0-1A60-48C4-BAC6-4F96E095660C}" presName="horz2" presStyleCnt="0"/>
      <dgm:spPr/>
    </dgm:pt>
    <dgm:pt modelId="{025DD9FB-D09B-774D-BE65-5DA394C928BD}" type="pres">
      <dgm:prSet presAssocID="{5DCE97F0-1A60-48C4-BAC6-4F96E095660C}" presName="horzSpace2" presStyleCnt="0"/>
      <dgm:spPr/>
    </dgm:pt>
    <dgm:pt modelId="{F71836B4-1D27-D24E-A5DD-85E7D8B7FBCB}" type="pres">
      <dgm:prSet presAssocID="{5DCE97F0-1A60-48C4-BAC6-4F96E095660C}" presName="tx2" presStyleLbl="revTx" presStyleIdx="2" presStyleCnt="5" custScaleX="126805"/>
      <dgm:spPr/>
      <dgm:t>
        <a:bodyPr/>
        <a:lstStyle/>
        <a:p>
          <a:endParaRPr lang="en-US"/>
        </a:p>
      </dgm:t>
    </dgm:pt>
    <dgm:pt modelId="{4C5C12A9-B8E5-F441-88C1-13DF9AD70166}" type="pres">
      <dgm:prSet presAssocID="{5DCE97F0-1A60-48C4-BAC6-4F96E095660C}" presName="vert2" presStyleCnt="0"/>
      <dgm:spPr/>
    </dgm:pt>
    <dgm:pt modelId="{EBD9FBEF-1DAB-9544-A833-22BCABF08A89}" type="pres">
      <dgm:prSet presAssocID="{5DCE97F0-1A60-48C4-BAC6-4F96E095660C}" presName="thinLine2b" presStyleLbl="callout" presStyleIdx="1" presStyleCnt="4"/>
      <dgm:spPr/>
    </dgm:pt>
    <dgm:pt modelId="{5F2A41AF-0C53-C946-B10A-023E13715632}" type="pres">
      <dgm:prSet presAssocID="{5DCE97F0-1A60-48C4-BAC6-4F96E095660C}" presName="vertSpace2b" presStyleCnt="0"/>
      <dgm:spPr/>
    </dgm:pt>
    <dgm:pt modelId="{8783502F-DF92-2344-B7E4-5B66CBFCEA39}" type="pres">
      <dgm:prSet presAssocID="{6072EE1D-7CA3-4F50-9D15-80C06E32CAC0}" presName="horz2" presStyleCnt="0"/>
      <dgm:spPr/>
    </dgm:pt>
    <dgm:pt modelId="{06109548-46D3-7043-AE17-D24BC75661D8}" type="pres">
      <dgm:prSet presAssocID="{6072EE1D-7CA3-4F50-9D15-80C06E32CAC0}" presName="horzSpace2" presStyleCnt="0"/>
      <dgm:spPr/>
    </dgm:pt>
    <dgm:pt modelId="{D0D60724-0A33-AA45-A0B9-37E4BD56F278}" type="pres">
      <dgm:prSet presAssocID="{6072EE1D-7CA3-4F50-9D15-80C06E32CAC0}" presName="tx2" presStyleLbl="revTx" presStyleIdx="3" presStyleCnt="5" custScaleY="49788"/>
      <dgm:spPr/>
      <dgm:t>
        <a:bodyPr/>
        <a:lstStyle/>
        <a:p>
          <a:endParaRPr lang="en-US"/>
        </a:p>
      </dgm:t>
    </dgm:pt>
    <dgm:pt modelId="{D0326237-2D26-4A4E-BC6B-37AC178BB6BD}" type="pres">
      <dgm:prSet presAssocID="{6072EE1D-7CA3-4F50-9D15-80C06E32CAC0}" presName="vert2" presStyleCnt="0"/>
      <dgm:spPr/>
    </dgm:pt>
    <dgm:pt modelId="{985B434B-45F2-5441-AE9D-CDC3B32F13A1}" type="pres">
      <dgm:prSet presAssocID="{6072EE1D-7CA3-4F50-9D15-80C06E32CAC0}" presName="thinLine2b" presStyleLbl="callout" presStyleIdx="2" presStyleCnt="4"/>
      <dgm:spPr/>
    </dgm:pt>
    <dgm:pt modelId="{25FF5420-9100-3949-B212-EBAEB67C821B}" type="pres">
      <dgm:prSet presAssocID="{6072EE1D-7CA3-4F50-9D15-80C06E32CAC0}" presName="vertSpace2b" presStyleCnt="0"/>
      <dgm:spPr/>
    </dgm:pt>
    <dgm:pt modelId="{41899626-0EC8-844D-8D53-8666D72FE793}" type="pres">
      <dgm:prSet presAssocID="{6CFFCCB9-AE65-426D-A340-86B51ADFDAFD}" presName="horz2" presStyleCnt="0"/>
      <dgm:spPr/>
    </dgm:pt>
    <dgm:pt modelId="{315032AC-B471-694D-96D4-0D5FA2C86834}" type="pres">
      <dgm:prSet presAssocID="{6CFFCCB9-AE65-426D-A340-86B51ADFDAFD}" presName="horzSpace2" presStyleCnt="0"/>
      <dgm:spPr/>
    </dgm:pt>
    <dgm:pt modelId="{1489B123-47CE-9648-B42B-91438FA7BD6B}" type="pres">
      <dgm:prSet presAssocID="{6CFFCCB9-AE65-426D-A340-86B51ADFDAFD}" presName="tx2" presStyleLbl="revTx" presStyleIdx="4" presStyleCnt="5" custScaleY="37145"/>
      <dgm:spPr/>
      <dgm:t>
        <a:bodyPr/>
        <a:lstStyle/>
        <a:p>
          <a:endParaRPr lang="en-US"/>
        </a:p>
      </dgm:t>
    </dgm:pt>
    <dgm:pt modelId="{E936F6C0-E49E-6346-B369-006741004072}" type="pres">
      <dgm:prSet presAssocID="{6CFFCCB9-AE65-426D-A340-86B51ADFDAFD}" presName="vert2" presStyleCnt="0"/>
      <dgm:spPr/>
    </dgm:pt>
    <dgm:pt modelId="{EF73D6CB-914C-C540-8EC8-D70AAD11EA9B}" type="pres">
      <dgm:prSet presAssocID="{6CFFCCB9-AE65-426D-A340-86B51ADFDAFD}" presName="thinLine2b" presStyleLbl="callout" presStyleIdx="3" presStyleCnt="4"/>
      <dgm:spPr/>
    </dgm:pt>
    <dgm:pt modelId="{05783A9F-FE31-F946-AA37-70D37E9070C5}" type="pres">
      <dgm:prSet presAssocID="{6CFFCCB9-AE65-426D-A340-86B51ADFDAFD}" presName="vertSpace2b" presStyleCnt="0"/>
      <dgm:spPr/>
    </dgm:pt>
  </dgm:ptLst>
  <dgm:cxnLst>
    <dgm:cxn modelId="{4CA05FD3-5357-2D4B-97FA-6851B5DCFD1B}" type="presOf" srcId="{49E78F9D-F942-44EF-8A8B-F4365F405E0C}" destId="{A04A016B-4DE1-3148-981A-D9A045B3B94A}" srcOrd="0" destOrd="0" presId="urn:microsoft.com/office/officeart/2008/layout/LinedList"/>
    <dgm:cxn modelId="{60B017AA-2D14-477C-BDBC-5D065768FA7E}" srcId="{14D00A06-1DCF-4E00-9637-3808666F70E2}" destId="{5DCE97F0-1A60-48C4-BAC6-4F96E095660C}" srcOrd="1" destOrd="0" parTransId="{50DB171D-727D-4F09-930F-0E618A107E1F}" sibTransId="{B3F78940-39F7-4DA2-80E3-0EACD94F7A60}"/>
    <dgm:cxn modelId="{E98A34E7-CA5D-434C-A9CE-516F2EB80B50}" srcId="{210DF8EF-4274-4463-AE0D-C846EB551949}" destId="{14D00A06-1DCF-4E00-9637-3808666F70E2}" srcOrd="0" destOrd="0" parTransId="{456064F1-C96D-4BC7-9F69-534E288C9C6A}" sibTransId="{CD3BBD95-8414-4E54-86DA-3489B560EF32}"/>
    <dgm:cxn modelId="{5974DE71-092B-47B1-85D6-952D98CEDC9F}" srcId="{14D00A06-1DCF-4E00-9637-3808666F70E2}" destId="{6072EE1D-7CA3-4F50-9D15-80C06E32CAC0}" srcOrd="2" destOrd="0" parTransId="{AFAEA4C8-2D92-4768-8BDB-6D19681A92FC}" sibTransId="{8809CB12-B5CF-46DD-A371-1DA0DB41EB92}"/>
    <dgm:cxn modelId="{8EB9BE9E-4D58-AC48-9A3D-C6D41CEF735A}" type="presOf" srcId="{14D00A06-1DCF-4E00-9637-3808666F70E2}" destId="{0B238D18-059F-684C-A2AD-DEC8BFB59C95}" srcOrd="0" destOrd="0" presId="urn:microsoft.com/office/officeart/2008/layout/LinedList"/>
    <dgm:cxn modelId="{F716A766-190A-41B6-8F1E-A71CE1934E80}" srcId="{14D00A06-1DCF-4E00-9637-3808666F70E2}" destId="{49E78F9D-F942-44EF-8A8B-F4365F405E0C}" srcOrd="0" destOrd="0" parTransId="{C0510669-E403-460F-A127-185514903EDF}" sibTransId="{7457B03D-272C-4C2E-A6A0-F89D3F3ABDC9}"/>
    <dgm:cxn modelId="{818EBC0C-5639-5F43-912F-2C1BFBCC5D29}" type="presOf" srcId="{210DF8EF-4274-4463-AE0D-C846EB551949}" destId="{2C378074-006B-974D-816F-15E7825B860C}" srcOrd="0" destOrd="0" presId="urn:microsoft.com/office/officeart/2008/layout/LinedList"/>
    <dgm:cxn modelId="{A3040D3C-3A31-8441-B637-586A94788285}" type="presOf" srcId="{5DCE97F0-1A60-48C4-BAC6-4F96E095660C}" destId="{F71836B4-1D27-D24E-A5DD-85E7D8B7FBCB}" srcOrd="0" destOrd="0" presId="urn:microsoft.com/office/officeart/2008/layout/LinedList"/>
    <dgm:cxn modelId="{0D4F7BF4-F9D6-4505-986C-7D8FF27E4E57}" srcId="{14D00A06-1DCF-4E00-9637-3808666F70E2}" destId="{6CFFCCB9-AE65-426D-A340-86B51ADFDAFD}" srcOrd="3" destOrd="0" parTransId="{E09A427C-6D4C-463D-8CFE-20F3767FCA17}" sibTransId="{6DD71739-57EA-40B5-BC9C-F3F293A2D927}"/>
    <dgm:cxn modelId="{B8A986F2-C786-684A-A1A1-2F3EB5665F11}" type="presOf" srcId="{6072EE1D-7CA3-4F50-9D15-80C06E32CAC0}" destId="{D0D60724-0A33-AA45-A0B9-37E4BD56F278}" srcOrd="0" destOrd="0" presId="urn:microsoft.com/office/officeart/2008/layout/LinedList"/>
    <dgm:cxn modelId="{CB5DC55E-26D9-7E4C-858B-B0752CB43E2D}" type="presOf" srcId="{6CFFCCB9-AE65-426D-A340-86B51ADFDAFD}" destId="{1489B123-47CE-9648-B42B-91438FA7BD6B}" srcOrd="0" destOrd="0" presId="urn:microsoft.com/office/officeart/2008/layout/LinedList"/>
    <dgm:cxn modelId="{D4AEFF70-0832-0E41-BE63-92C89EC94CC3}" type="presParOf" srcId="{2C378074-006B-974D-816F-15E7825B860C}" destId="{B94DB66D-0F82-C042-883E-C45767D52E95}" srcOrd="0" destOrd="0" presId="urn:microsoft.com/office/officeart/2008/layout/LinedList"/>
    <dgm:cxn modelId="{0406E5CF-5AE2-7A44-867A-F77FDD84494D}" type="presParOf" srcId="{2C378074-006B-974D-816F-15E7825B860C}" destId="{7F1BF295-827F-D546-8C07-75064C91829A}" srcOrd="1" destOrd="0" presId="urn:microsoft.com/office/officeart/2008/layout/LinedList"/>
    <dgm:cxn modelId="{E3673D0E-9E79-7649-B98A-C98009D452E2}" type="presParOf" srcId="{7F1BF295-827F-D546-8C07-75064C91829A}" destId="{0B238D18-059F-684C-A2AD-DEC8BFB59C95}" srcOrd="0" destOrd="0" presId="urn:microsoft.com/office/officeart/2008/layout/LinedList"/>
    <dgm:cxn modelId="{370C20C0-E96B-264E-B406-DBCCEAE38FFC}" type="presParOf" srcId="{7F1BF295-827F-D546-8C07-75064C91829A}" destId="{D22CC267-D71B-D946-A8B7-DFB6FC253B93}" srcOrd="1" destOrd="0" presId="urn:microsoft.com/office/officeart/2008/layout/LinedList"/>
    <dgm:cxn modelId="{E7A7C925-F8B4-DD4F-973F-79D07958D5E5}" type="presParOf" srcId="{D22CC267-D71B-D946-A8B7-DFB6FC253B93}" destId="{E6513492-CAAD-1A48-A074-17F3142EFAFB}" srcOrd="0" destOrd="0" presId="urn:microsoft.com/office/officeart/2008/layout/LinedList"/>
    <dgm:cxn modelId="{F53E5530-76F7-2440-9753-3DC4F234BD6E}" type="presParOf" srcId="{D22CC267-D71B-D946-A8B7-DFB6FC253B93}" destId="{26C6A7DC-2762-5F47-9668-79A10DBA2741}" srcOrd="1" destOrd="0" presId="urn:microsoft.com/office/officeart/2008/layout/LinedList"/>
    <dgm:cxn modelId="{00664824-8528-444D-9BB9-F4817189512B}" type="presParOf" srcId="{26C6A7DC-2762-5F47-9668-79A10DBA2741}" destId="{74D6CD0C-6A39-6F44-854B-FDD8C3A15742}" srcOrd="0" destOrd="0" presId="urn:microsoft.com/office/officeart/2008/layout/LinedList"/>
    <dgm:cxn modelId="{B774F97E-B3E4-C14F-AB31-618F59BC0445}" type="presParOf" srcId="{26C6A7DC-2762-5F47-9668-79A10DBA2741}" destId="{A04A016B-4DE1-3148-981A-D9A045B3B94A}" srcOrd="1" destOrd="0" presId="urn:microsoft.com/office/officeart/2008/layout/LinedList"/>
    <dgm:cxn modelId="{4016EDFE-92D7-AD44-ACB7-307C1ED79E31}" type="presParOf" srcId="{26C6A7DC-2762-5F47-9668-79A10DBA2741}" destId="{FF03B958-7164-7041-B4D3-EA95EB869BF2}" srcOrd="2" destOrd="0" presId="urn:microsoft.com/office/officeart/2008/layout/LinedList"/>
    <dgm:cxn modelId="{C5D7D812-FFA7-2743-9C27-91728FD64AE8}" type="presParOf" srcId="{D22CC267-D71B-D946-A8B7-DFB6FC253B93}" destId="{BA4715BC-DA81-2649-A3DF-596569EA44C5}" srcOrd="2" destOrd="0" presId="urn:microsoft.com/office/officeart/2008/layout/LinedList"/>
    <dgm:cxn modelId="{E0589D2C-CB18-B54A-86EC-E009F74CAAC4}" type="presParOf" srcId="{D22CC267-D71B-D946-A8B7-DFB6FC253B93}" destId="{0B9CDE44-6EB1-3443-B175-0CB4952657BB}" srcOrd="3" destOrd="0" presId="urn:microsoft.com/office/officeart/2008/layout/LinedList"/>
    <dgm:cxn modelId="{15F8B298-555E-F749-8E73-BA212FC740B9}" type="presParOf" srcId="{D22CC267-D71B-D946-A8B7-DFB6FC253B93}" destId="{42B5E8AF-FEC8-F84C-8725-1CEB768EB05F}" srcOrd="4" destOrd="0" presId="urn:microsoft.com/office/officeart/2008/layout/LinedList"/>
    <dgm:cxn modelId="{DC15CF5C-B81E-054F-9D06-F01DA836DBF2}" type="presParOf" srcId="{42B5E8AF-FEC8-F84C-8725-1CEB768EB05F}" destId="{025DD9FB-D09B-774D-BE65-5DA394C928BD}" srcOrd="0" destOrd="0" presId="urn:microsoft.com/office/officeart/2008/layout/LinedList"/>
    <dgm:cxn modelId="{88DA2FFE-4685-3242-B6AD-0F13F5FDA0A0}" type="presParOf" srcId="{42B5E8AF-FEC8-F84C-8725-1CEB768EB05F}" destId="{F71836B4-1D27-D24E-A5DD-85E7D8B7FBCB}" srcOrd="1" destOrd="0" presId="urn:microsoft.com/office/officeart/2008/layout/LinedList"/>
    <dgm:cxn modelId="{99D9EEF9-9FE3-584E-9173-8BC6B73DAEA0}" type="presParOf" srcId="{42B5E8AF-FEC8-F84C-8725-1CEB768EB05F}" destId="{4C5C12A9-B8E5-F441-88C1-13DF9AD70166}" srcOrd="2" destOrd="0" presId="urn:microsoft.com/office/officeart/2008/layout/LinedList"/>
    <dgm:cxn modelId="{32008D6D-755D-FC47-B7CF-43B2BADB4368}" type="presParOf" srcId="{D22CC267-D71B-D946-A8B7-DFB6FC253B93}" destId="{EBD9FBEF-1DAB-9544-A833-22BCABF08A89}" srcOrd="5" destOrd="0" presId="urn:microsoft.com/office/officeart/2008/layout/LinedList"/>
    <dgm:cxn modelId="{47374465-94E8-F747-99C8-4CC0D05CBD43}" type="presParOf" srcId="{D22CC267-D71B-D946-A8B7-DFB6FC253B93}" destId="{5F2A41AF-0C53-C946-B10A-023E13715632}" srcOrd="6" destOrd="0" presId="urn:microsoft.com/office/officeart/2008/layout/LinedList"/>
    <dgm:cxn modelId="{55829DAD-9C1E-BF4B-A0D3-2B45A13B3E1E}" type="presParOf" srcId="{D22CC267-D71B-D946-A8B7-DFB6FC253B93}" destId="{8783502F-DF92-2344-B7E4-5B66CBFCEA39}" srcOrd="7" destOrd="0" presId="urn:microsoft.com/office/officeart/2008/layout/LinedList"/>
    <dgm:cxn modelId="{EC2C9C8E-900F-5142-B583-600F5C94F52D}" type="presParOf" srcId="{8783502F-DF92-2344-B7E4-5B66CBFCEA39}" destId="{06109548-46D3-7043-AE17-D24BC75661D8}" srcOrd="0" destOrd="0" presId="urn:microsoft.com/office/officeart/2008/layout/LinedList"/>
    <dgm:cxn modelId="{47BBE8E2-9CE0-824E-9B35-A090B4CF6828}" type="presParOf" srcId="{8783502F-DF92-2344-B7E4-5B66CBFCEA39}" destId="{D0D60724-0A33-AA45-A0B9-37E4BD56F278}" srcOrd="1" destOrd="0" presId="urn:microsoft.com/office/officeart/2008/layout/LinedList"/>
    <dgm:cxn modelId="{14CB57B2-C08B-444A-9A5A-B123A46DD76C}" type="presParOf" srcId="{8783502F-DF92-2344-B7E4-5B66CBFCEA39}" destId="{D0326237-2D26-4A4E-BC6B-37AC178BB6BD}" srcOrd="2" destOrd="0" presId="urn:microsoft.com/office/officeart/2008/layout/LinedList"/>
    <dgm:cxn modelId="{CCF5E361-73BC-C14E-9F24-A1EB7B3CB682}" type="presParOf" srcId="{D22CC267-D71B-D946-A8B7-DFB6FC253B93}" destId="{985B434B-45F2-5441-AE9D-CDC3B32F13A1}" srcOrd="8" destOrd="0" presId="urn:microsoft.com/office/officeart/2008/layout/LinedList"/>
    <dgm:cxn modelId="{D2FBD0A8-DAAA-9743-9742-AFD2E014EA2C}" type="presParOf" srcId="{D22CC267-D71B-D946-A8B7-DFB6FC253B93}" destId="{25FF5420-9100-3949-B212-EBAEB67C821B}" srcOrd="9" destOrd="0" presId="urn:microsoft.com/office/officeart/2008/layout/LinedList"/>
    <dgm:cxn modelId="{0333A1FA-1715-9647-B4C5-F625EB6DF224}" type="presParOf" srcId="{D22CC267-D71B-D946-A8B7-DFB6FC253B93}" destId="{41899626-0EC8-844D-8D53-8666D72FE793}" srcOrd="10" destOrd="0" presId="urn:microsoft.com/office/officeart/2008/layout/LinedList"/>
    <dgm:cxn modelId="{C52530B5-B4F7-D04C-98FE-42C6F6238204}" type="presParOf" srcId="{41899626-0EC8-844D-8D53-8666D72FE793}" destId="{315032AC-B471-694D-96D4-0D5FA2C86834}" srcOrd="0" destOrd="0" presId="urn:microsoft.com/office/officeart/2008/layout/LinedList"/>
    <dgm:cxn modelId="{E26F3A54-20DD-544B-AB83-4F88543D13D2}" type="presParOf" srcId="{41899626-0EC8-844D-8D53-8666D72FE793}" destId="{1489B123-47CE-9648-B42B-91438FA7BD6B}" srcOrd="1" destOrd="0" presId="urn:microsoft.com/office/officeart/2008/layout/LinedList"/>
    <dgm:cxn modelId="{BBA788FD-17A6-2442-AB78-23282924AE3B}" type="presParOf" srcId="{41899626-0EC8-844D-8D53-8666D72FE793}" destId="{E936F6C0-E49E-6346-B369-006741004072}" srcOrd="2" destOrd="0" presId="urn:microsoft.com/office/officeart/2008/layout/LinedList"/>
    <dgm:cxn modelId="{334CC96D-1F5D-964B-939E-8E09010E0CCF}" type="presParOf" srcId="{D22CC267-D71B-D946-A8B7-DFB6FC253B93}" destId="{EF73D6CB-914C-C540-8EC8-D70AAD11EA9B}" srcOrd="11" destOrd="0" presId="urn:microsoft.com/office/officeart/2008/layout/LinedList"/>
    <dgm:cxn modelId="{88DD75C5-3F00-904B-9749-77D3941A41EF}" type="presParOf" srcId="{D22CC267-D71B-D946-A8B7-DFB6FC253B93}" destId="{05783A9F-FE31-F946-AA37-70D37E9070C5}"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8072C5-581B-4479-8808-B11824EFF7E0}"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3360C01E-8842-43B0-A9D1-8E112EC51ED9}">
      <dgm:prSet/>
      <dgm:spPr/>
      <dgm:t>
        <a:bodyPr/>
        <a:lstStyle/>
        <a:p>
          <a:r>
            <a:rPr lang="en-US" dirty="0"/>
            <a:t>27% want clearer, more honest communication from the </a:t>
          </a:r>
          <a:r>
            <a:rPr lang="en-US" dirty="0" smtClean="0"/>
            <a:t>Board</a:t>
          </a:r>
          <a:endParaRPr lang="en-US" dirty="0"/>
        </a:p>
      </dgm:t>
    </dgm:pt>
    <dgm:pt modelId="{53539674-04DE-4497-A4C5-1549AE276F98}" type="parTrans" cxnId="{9E117720-C281-4B45-85DA-0BCE250E7C92}">
      <dgm:prSet/>
      <dgm:spPr/>
      <dgm:t>
        <a:bodyPr/>
        <a:lstStyle/>
        <a:p>
          <a:endParaRPr lang="en-US"/>
        </a:p>
      </dgm:t>
    </dgm:pt>
    <dgm:pt modelId="{4BFE7EA6-1860-4111-8891-2774DFD40F6B}" type="sibTrans" cxnId="{9E117720-C281-4B45-85DA-0BCE250E7C92}">
      <dgm:prSet/>
      <dgm:spPr/>
      <dgm:t>
        <a:bodyPr/>
        <a:lstStyle/>
        <a:p>
          <a:endParaRPr lang="en-US"/>
        </a:p>
      </dgm:t>
    </dgm:pt>
    <dgm:pt modelId="{EFEAD549-C6B1-4C63-B373-CF26AE72E818}">
      <dgm:prSet/>
      <dgm:spPr/>
      <dgm:t>
        <a:bodyPr/>
        <a:lstStyle/>
        <a:p>
          <a:r>
            <a:rPr lang="en-US" dirty="0"/>
            <a:t>11% want more communication about finances and budget</a:t>
          </a:r>
        </a:p>
      </dgm:t>
    </dgm:pt>
    <dgm:pt modelId="{0C3F771A-0B20-4C5F-88C3-31692FDE74B8}" type="parTrans" cxnId="{2FC986AC-E4AB-4177-AABF-D5C6AB5DFD12}">
      <dgm:prSet/>
      <dgm:spPr/>
      <dgm:t>
        <a:bodyPr/>
        <a:lstStyle/>
        <a:p>
          <a:endParaRPr lang="en-US"/>
        </a:p>
      </dgm:t>
    </dgm:pt>
    <dgm:pt modelId="{7E8380D3-E29E-408A-A778-EE42B27D1373}" type="sibTrans" cxnId="{2FC986AC-E4AB-4177-AABF-D5C6AB5DFD12}">
      <dgm:prSet/>
      <dgm:spPr/>
      <dgm:t>
        <a:bodyPr/>
        <a:lstStyle/>
        <a:p>
          <a:endParaRPr lang="en-US"/>
        </a:p>
      </dgm:t>
    </dgm:pt>
    <dgm:pt modelId="{B7EC2053-AF74-451A-8406-E3C314CFF565}">
      <dgm:prSet/>
      <dgm:spPr/>
      <dgm:t>
        <a:bodyPr/>
        <a:lstStyle/>
        <a:p>
          <a:r>
            <a:rPr lang="en-US" dirty="0"/>
            <a:t>7% want communication about staffing changes or situations</a:t>
          </a:r>
        </a:p>
      </dgm:t>
    </dgm:pt>
    <dgm:pt modelId="{1B3C0234-7599-45EA-9890-346DA3AEB66E}" type="parTrans" cxnId="{3E12BCC0-894E-4784-8B2F-8A0D68685F55}">
      <dgm:prSet/>
      <dgm:spPr/>
      <dgm:t>
        <a:bodyPr/>
        <a:lstStyle/>
        <a:p>
          <a:endParaRPr lang="en-US"/>
        </a:p>
      </dgm:t>
    </dgm:pt>
    <dgm:pt modelId="{DE6795E5-D120-4E60-90F7-8387A5B07F6A}" type="sibTrans" cxnId="{3E12BCC0-894E-4784-8B2F-8A0D68685F55}">
      <dgm:prSet/>
      <dgm:spPr/>
      <dgm:t>
        <a:bodyPr/>
        <a:lstStyle/>
        <a:p>
          <a:endParaRPr lang="en-US"/>
        </a:p>
      </dgm:t>
    </dgm:pt>
    <dgm:pt modelId="{FD43A96D-5924-477D-AA1F-933ABD5020A8}">
      <dgm:prSet/>
      <dgm:spPr/>
      <dgm:t>
        <a:bodyPr/>
        <a:lstStyle/>
        <a:p>
          <a:r>
            <a:rPr lang="en-US" dirty="0"/>
            <a:t>6% said they would like the board to communicate BEFORE important changes are decided</a:t>
          </a:r>
        </a:p>
      </dgm:t>
    </dgm:pt>
    <dgm:pt modelId="{7918E626-DA53-4DDA-8E3A-2F1B769D61B6}" type="parTrans" cxnId="{AD7BBB7E-2600-4086-8B2C-7CB253B5D44A}">
      <dgm:prSet/>
      <dgm:spPr/>
      <dgm:t>
        <a:bodyPr/>
        <a:lstStyle/>
        <a:p>
          <a:endParaRPr lang="en-US"/>
        </a:p>
      </dgm:t>
    </dgm:pt>
    <dgm:pt modelId="{DCE61C47-C112-4F13-8E4F-84100AE9BAED}" type="sibTrans" cxnId="{AD7BBB7E-2600-4086-8B2C-7CB253B5D44A}">
      <dgm:prSet/>
      <dgm:spPr/>
      <dgm:t>
        <a:bodyPr/>
        <a:lstStyle/>
        <a:p>
          <a:endParaRPr lang="en-US"/>
        </a:p>
      </dgm:t>
    </dgm:pt>
    <dgm:pt modelId="{4932A5B6-6064-6F4F-8215-1F11B09BB60E}" type="pres">
      <dgm:prSet presAssocID="{CA8072C5-581B-4479-8808-B11824EFF7E0}" presName="vert0" presStyleCnt="0">
        <dgm:presLayoutVars>
          <dgm:dir/>
          <dgm:animOne val="branch"/>
          <dgm:animLvl val="lvl"/>
        </dgm:presLayoutVars>
      </dgm:prSet>
      <dgm:spPr/>
      <dgm:t>
        <a:bodyPr/>
        <a:lstStyle/>
        <a:p>
          <a:endParaRPr lang="en-US"/>
        </a:p>
      </dgm:t>
    </dgm:pt>
    <dgm:pt modelId="{477952C4-C4A1-444F-80F4-632CF88288B7}" type="pres">
      <dgm:prSet presAssocID="{3360C01E-8842-43B0-A9D1-8E112EC51ED9}" presName="thickLine" presStyleLbl="alignNode1" presStyleIdx="0" presStyleCnt="4"/>
      <dgm:spPr/>
    </dgm:pt>
    <dgm:pt modelId="{D555CDE2-12B2-A549-817C-3C58C261E9D8}" type="pres">
      <dgm:prSet presAssocID="{3360C01E-8842-43B0-A9D1-8E112EC51ED9}" presName="horz1" presStyleCnt="0"/>
      <dgm:spPr/>
    </dgm:pt>
    <dgm:pt modelId="{8F8E0C77-5B87-2C46-A2A5-55F52F0DA4AF}" type="pres">
      <dgm:prSet presAssocID="{3360C01E-8842-43B0-A9D1-8E112EC51ED9}" presName="tx1" presStyleLbl="revTx" presStyleIdx="0" presStyleCnt="4"/>
      <dgm:spPr/>
      <dgm:t>
        <a:bodyPr/>
        <a:lstStyle/>
        <a:p>
          <a:endParaRPr lang="en-US"/>
        </a:p>
      </dgm:t>
    </dgm:pt>
    <dgm:pt modelId="{8C114124-18CC-664C-AFFE-BCC9F92005E1}" type="pres">
      <dgm:prSet presAssocID="{3360C01E-8842-43B0-A9D1-8E112EC51ED9}" presName="vert1" presStyleCnt="0"/>
      <dgm:spPr/>
    </dgm:pt>
    <dgm:pt modelId="{76BBED1E-24E0-0841-A764-20D8B2F1B099}" type="pres">
      <dgm:prSet presAssocID="{EFEAD549-C6B1-4C63-B373-CF26AE72E818}" presName="thickLine" presStyleLbl="alignNode1" presStyleIdx="1" presStyleCnt="4"/>
      <dgm:spPr/>
    </dgm:pt>
    <dgm:pt modelId="{61D4728E-33D2-A54D-A8D2-6588090BA973}" type="pres">
      <dgm:prSet presAssocID="{EFEAD549-C6B1-4C63-B373-CF26AE72E818}" presName="horz1" presStyleCnt="0"/>
      <dgm:spPr/>
    </dgm:pt>
    <dgm:pt modelId="{A35C69E8-582B-654E-8265-0162F4EDA474}" type="pres">
      <dgm:prSet presAssocID="{EFEAD549-C6B1-4C63-B373-CF26AE72E818}" presName="tx1" presStyleLbl="revTx" presStyleIdx="1" presStyleCnt="4"/>
      <dgm:spPr/>
      <dgm:t>
        <a:bodyPr/>
        <a:lstStyle/>
        <a:p>
          <a:endParaRPr lang="en-US"/>
        </a:p>
      </dgm:t>
    </dgm:pt>
    <dgm:pt modelId="{C439A641-84C7-A54B-BF04-2F95A7318A6C}" type="pres">
      <dgm:prSet presAssocID="{EFEAD549-C6B1-4C63-B373-CF26AE72E818}" presName="vert1" presStyleCnt="0"/>
      <dgm:spPr/>
    </dgm:pt>
    <dgm:pt modelId="{64DC5534-828D-6D45-B464-ACD8D30447C4}" type="pres">
      <dgm:prSet presAssocID="{B7EC2053-AF74-451A-8406-E3C314CFF565}" presName="thickLine" presStyleLbl="alignNode1" presStyleIdx="2" presStyleCnt="4"/>
      <dgm:spPr/>
    </dgm:pt>
    <dgm:pt modelId="{4A4483FA-B65C-9446-822C-BC8F8E6FB0A8}" type="pres">
      <dgm:prSet presAssocID="{B7EC2053-AF74-451A-8406-E3C314CFF565}" presName="horz1" presStyleCnt="0"/>
      <dgm:spPr/>
    </dgm:pt>
    <dgm:pt modelId="{8C0E8800-4F67-7C4E-9726-8B4DAD01359D}" type="pres">
      <dgm:prSet presAssocID="{B7EC2053-AF74-451A-8406-E3C314CFF565}" presName="tx1" presStyleLbl="revTx" presStyleIdx="2" presStyleCnt="4"/>
      <dgm:spPr/>
      <dgm:t>
        <a:bodyPr/>
        <a:lstStyle/>
        <a:p>
          <a:endParaRPr lang="en-US"/>
        </a:p>
      </dgm:t>
    </dgm:pt>
    <dgm:pt modelId="{312F3DD2-DFBE-8148-B3A4-1E72E306CDE3}" type="pres">
      <dgm:prSet presAssocID="{B7EC2053-AF74-451A-8406-E3C314CFF565}" presName="vert1" presStyleCnt="0"/>
      <dgm:spPr/>
    </dgm:pt>
    <dgm:pt modelId="{E9CA14CB-6FD5-6944-8706-020585E0D934}" type="pres">
      <dgm:prSet presAssocID="{FD43A96D-5924-477D-AA1F-933ABD5020A8}" presName="thickLine" presStyleLbl="alignNode1" presStyleIdx="3" presStyleCnt="4"/>
      <dgm:spPr/>
    </dgm:pt>
    <dgm:pt modelId="{3C0528B5-77B8-6F4E-B53E-C2C6604FAE1B}" type="pres">
      <dgm:prSet presAssocID="{FD43A96D-5924-477D-AA1F-933ABD5020A8}" presName="horz1" presStyleCnt="0"/>
      <dgm:spPr/>
    </dgm:pt>
    <dgm:pt modelId="{6D22EA14-AB2A-224B-BEDA-013887DBC250}" type="pres">
      <dgm:prSet presAssocID="{FD43A96D-5924-477D-AA1F-933ABD5020A8}" presName="tx1" presStyleLbl="revTx" presStyleIdx="3" presStyleCnt="4"/>
      <dgm:spPr/>
      <dgm:t>
        <a:bodyPr/>
        <a:lstStyle/>
        <a:p>
          <a:endParaRPr lang="en-US"/>
        </a:p>
      </dgm:t>
    </dgm:pt>
    <dgm:pt modelId="{5D55C1E8-B098-9A4D-B72E-2F281809D650}" type="pres">
      <dgm:prSet presAssocID="{FD43A96D-5924-477D-AA1F-933ABD5020A8}" presName="vert1" presStyleCnt="0"/>
      <dgm:spPr/>
    </dgm:pt>
  </dgm:ptLst>
  <dgm:cxnLst>
    <dgm:cxn modelId="{0F577634-9226-6E42-A9B2-87906AF9BD91}" type="presOf" srcId="{CA8072C5-581B-4479-8808-B11824EFF7E0}" destId="{4932A5B6-6064-6F4F-8215-1F11B09BB60E}" srcOrd="0" destOrd="0" presId="urn:microsoft.com/office/officeart/2008/layout/LinedList"/>
    <dgm:cxn modelId="{40C24A42-ABA1-3341-9D76-CDC2D497ADDE}" type="presOf" srcId="{EFEAD549-C6B1-4C63-B373-CF26AE72E818}" destId="{A35C69E8-582B-654E-8265-0162F4EDA474}" srcOrd="0" destOrd="0" presId="urn:microsoft.com/office/officeart/2008/layout/LinedList"/>
    <dgm:cxn modelId="{9E117720-C281-4B45-85DA-0BCE250E7C92}" srcId="{CA8072C5-581B-4479-8808-B11824EFF7E0}" destId="{3360C01E-8842-43B0-A9D1-8E112EC51ED9}" srcOrd="0" destOrd="0" parTransId="{53539674-04DE-4497-A4C5-1549AE276F98}" sibTransId="{4BFE7EA6-1860-4111-8891-2774DFD40F6B}"/>
    <dgm:cxn modelId="{AD7BBB7E-2600-4086-8B2C-7CB253B5D44A}" srcId="{CA8072C5-581B-4479-8808-B11824EFF7E0}" destId="{FD43A96D-5924-477D-AA1F-933ABD5020A8}" srcOrd="3" destOrd="0" parTransId="{7918E626-DA53-4DDA-8E3A-2F1B769D61B6}" sibTransId="{DCE61C47-C112-4F13-8E4F-84100AE9BAED}"/>
    <dgm:cxn modelId="{E80F550F-31EE-4748-BFE6-1D1BCB5F87F5}" type="presOf" srcId="{3360C01E-8842-43B0-A9D1-8E112EC51ED9}" destId="{8F8E0C77-5B87-2C46-A2A5-55F52F0DA4AF}" srcOrd="0" destOrd="0" presId="urn:microsoft.com/office/officeart/2008/layout/LinedList"/>
    <dgm:cxn modelId="{76C5B6A3-0382-E646-B5C2-A03A8D385F7E}" type="presOf" srcId="{B7EC2053-AF74-451A-8406-E3C314CFF565}" destId="{8C0E8800-4F67-7C4E-9726-8B4DAD01359D}" srcOrd="0" destOrd="0" presId="urn:microsoft.com/office/officeart/2008/layout/LinedList"/>
    <dgm:cxn modelId="{2FC986AC-E4AB-4177-AABF-D5C6AB5DFD12}" srcId="{CA8072C5-581B-4479-8808-B11824EFF7E0}" destId="{EFEAD549-C6B1-4C63-B373-CF26AE72E818}" srcOrd="1" destOrd="0" parTransId="{0C3F771A-0B20-4C5F-88C3-31692FDE74B8}" sibTransId="{7E8380D3-E29E-408A-A778-EE42B27D1373}"/>
    <dgm:cxn modelId="{3E12BCC0-894E-4784-8B2F-8A0D68685F55}" srcId="{CA8072C5-581B-4479-8808-B11824EFF7E0}" destId="{B7EC2053-AF74-451A-8406-E3C314CFF565}" srcOrd="2" destOrd="0" parTransId="{1B3C0234-7599-45EA-9890-346DA3AEB66E}" sibTransId="{DE6795E5-D120-4E60-90F7-8387A5B07F6A}"/>
    <dgm:cxn modelId="{D9A7DA7D-F20E-A346-A594-6E3F71C746B2}" type="presOf" srcId="{FD43A96D-5924-477D-AA1F-933ABD5020A8}" destId="{6D22EA14-AB2A-224B-BEDA-013887DBC250}" srcOrd="0" destOrd="0" presId="urn:microsoft.com/office/officeart/2008/layout/LinedList"/>
    <dgm:cxn modelId="{5965C879-75CE-534D-AFA2-92CEF5CAAA78}" type="presParOf" srcId="{4932A5B6-6064-6F4F-8215-1F11B09BB60E}" destId="{477952C4-C4A1-444F-80F4-632CF88288B7}" srcOrd="0" destOrd="0" presId="urn:microsoft.com/office/officeart/2008/layout/LinedList"/>
    <dgm:cxn modelId="{60651CE3-5193-8D41-8EDC-2410C21F6411}" type="presParOf" srcId="{4932A5B6-6064-6F4F-8215-1F11B09BB60E}" destId="{D555CDE2-12B2-A549-817C-3C58C261E9D8}" srcOrd="1" destOrd="0" presId="urn:microsoft.com/office/officeart/2008/layout/LinedList"/>
    <dgm:cxn modelId="{53624DEE-34D7-1945-969E-BF1C03F72A9A}" type="presParOf" srcId="{D555CDE2-12B2-A549-817C-3C58C261E9D8}" destId="{8F8E0C77-5B87-2C46-A2A5-55F52F0DA4AF}" srcOrd="0" destOrd="0" presId="urn:microsoft.com/office/officeart/2008/layout/LinedList"/>
    <dgm:cxn modelId="{5455755A-82CC-D94A-878E-4DEFF2F3394F}" type="presParOf" srcId="{D555CDE2-12B2-A549-817C-3C58C261E9D8}" destId="{8C114124-18CC-664C-AFFE-BCC9F92005E1}" srcOrd="1" destOrd="0" presId="urn:microsoft.com/office/officeart/2008/layout/LinedList"/>
    <dgm:cxn modelId="{C011623F-AF0F-8F40-A4A8-94CAFC415C74}" type="presParOf" srcId="{4932A5B6-6064-6F4F-8215-1F11B09BB60E}" destId="{76BBED1E-24E0-0841-A764-20D8B2F1B099}" srcOrd="2" destOrd="0" presId="urn:microsoft.com/office/officeart/2008/layout/LinedList"/>
    <dgm:cxn modelId="{6AB5521A-FF35-704A-AF42-140B5B11450D}" type="presParOf" srcId="{4932A5B6-6064-6F4F-8215-1F11B09BB60E}" destId="{61D4728E-33D2-A54D-A8D2-6588090BA973}" srcOrd="3" destOrd="0" presId="urn:microsoft.com/office/officeart/2008/layout/LinedList"/>
    <dgm:cxn modelId="{98F8E52D-C52B-8349-BFA8-E154A1445AA9}" type="presParOf" srcId="{61D4728E-33D2-A54D-A8D2-6588090BA973}" destId="{A35C69E8-582B-654E-8265-0162F4EDA474}" srcOrd="0" destOrd="0" presId="urn:microsoft.com/office/officeart/2008/layout/LinedList"/>
    <dgm:cxn modelId="{BFA46541-4AE2-794A-9F32-30EF4568E433}" type="presParOf" srcId="{61D4728E-33D2-A54D-A8D2-6588090BA973}" destId="{C439A641-84C7-A54B-BF04-2F95A7318A6C}" srcOrd="1" destOrd="0" presId="urn:microsoft.com/office/officeart/2008/layout/LinedList"/>
    <dgm:cxn modelId="{B84CC978-6149-5447-B5C3-ECAD04190A1A}" type="presParOf" srcId="{4932A5B6-6064-6F4F-8215-1F11B09BB60E}" destId="{64DC5534-828D-6D45-B464-ACD8D30447C4}" srcOrd="4" destOrd="0" presId="urn:microsoft.com/office/officeart/2008/layout/LinedList"/>
    <dgm:cxn modelId="{7DC02241-B066-D343-84DA-254AAC55DD38}" type="presParOf" srcId="{4932A5B6-6064-6F4F-8215-1F11B09BB60E}" destId="{4A4483FA-B65C-9446-822C-BC8F8E6FB0A8}" srcOrd="5" destOrd="0" presId="urn:microsoft.com/office/officeart/2008/layout/LinedList"/>
    <dgm:cxn modelId="{6B357F5C-C26F-EF45-ACF6-CD7BACFEA7D1}" type="presParOf" srcId="{4A4483FA-B65C-9446-822C-BC8F8E6FB0A8}" destId="{8C0E8800-4F67-7C4E-9726-8B4DAD01359D}" srcOrd="0" destOrd="0" presId="urn:microsoft.com/office/officeart/2008/layout/LinedList"/>
    <dgm:cxn modelId="{C83274A5-94E3-6340-816C-C7ACE0E3A092}" type="presParOf" srcId="{4A4483FA-B65C-9446-822C-BC8F8E6FB0A8}" destId="{312F3DD2-DFBE-8148-B3A4-1E72E306CDE3}" srcOrd="1" destOrd="0" presId="urn:microsoft.com/office/officeart/2008/layout/LinedList"/>
    <dgm:cxn modelId="{07FBCDA4-B119-9447-ACAA-916B4C17325A}" type="presParOf" srcId="{4932A5B6-6064-6F4F-8215-1F11B09BB60E}" destId="{E9CA14CB-6FD5-6944-8706-020585E0D934}" srcOrd="6" destOrd="0" presId="urn:microsoft.com/office/officeart/2008/layout/LinedList"/>
    <dgm:cxn modelId="{47CB8481-ECAB-7642-BBC0-8FCA0CC38ADB}" type="presParOf" srcId="{4932A5B6-6064-6F4F-8215-1F11B09BB60E}" destId="{3C0528B5-77B8-6F4E-B53E-C2C6604FAE1B}" srcOrd="7" destOrd="0" presId="urn:microsoft.com/office/officeart/2008/layout/LinedList"/>
    <dgm:cxn modelId="{CB3F6388-D02E-ED43-81F8-DEB2A4FA6ED9}" type="presParOf" srcId="{3C0528B5-77B8-6F4E-B53E-C2C6604FAE1B}" destId="{6D22EA14-AB2A-224B-BEDA-013887DBC250}" srcOrd="0" destOrd="0" presId="urn:microsoft.com/office/officeart/2008/layout/LinedList"/>
    <dgm:cxn modelId="{EC2078B8-F079-664A-AA46-29A7E29D13BD}" type="presParOf" srcId="{3C0528B5-77B8-6F4E-B53E-C2C6604FAE1B}" destId="{5D55C1E8-B098-9A4D-B72E-2F281809D65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462F30C-B658-4866-A97C-0C9512A8A43F}" type="doc">
      <dgm:prSet loTypeId="urn:microsoft.com/office/officeart/2008/layout/LinedList" loCatId="Inbox" qsTypeId="urn:microsoft.com/office/officeart/2005/8/quickstyle/simple1" qsCatId="simple" csTypeId="urn:microsoft.com/office/officeart/2005/8/colors/ColorSchemeForSuggestions" csCatId="other"/>
      <dgm:spPr/>
      <dgm:t>
        <a:bodyPr/>
        <a:lstStyle/>
        <a:p>
          <a:endParaRPr lang="en-US"/>
        </a:p>
      </dgm:t>
    </dgm:pt>
    <dgm:pt modelId="{301E9CE4-28CF-4373-B6CF-11FF701910D2}">
      <dgm:prSet custT="1"/>
      <dgm:spPr/>
      <dgm:t>
        <a:bodyPr/>
        <a:lstStyle/>
        <a:p>
          <a:r>
            <a:rPr lang="en-US" sz="1500" dirty="0"/>
            <a:t>“</a:t>
          </a:r>
          <a:r>
            <a:rPr lang="en-US" sz="2000" dirty="0"/>
            <a:t>I had a really tough time finding out what is going on with the gifted program. I think this is important and a significant change, and should have been mentioned in the district email. It should be clear what is going on with all the programs in the school district.”</a:t>
          </a:r>
        </a:p>
      </dgm:t>
    </dgm:pt>
    <dgm:pt modelId="{FD08EC2A-FA90-4741-9DD2-D16F0272B4EF}" type="parTrans" cxnId="{49E86855-4953-4A26-8406-D9438FE441F0}">
      <dgm:prSet/>
      <dgm:spPr/>
      <dgm:t>
        <a:bodyPr/>
        <a:lstStyle/>
        <a:p>
          <a:endParaRPr lang="en-US"/>
        </a:p>
      </dgm:t>
    </dgm:pt>
    <dgm:pt modelId="{268071D0-BAD4-4E37-81E5-CB95D9B7D6DD}" type="sibTrans" cxnId="{49E86855-4953-4A26-8406-D9438FE441F0}">
      <dgm:prSet/>
      <dgm:spPr/>
      <dgm:t>
        <a:bodyPr/>
        <a:lstStyle/>
        <a:p>
          <a:endParaRPr lang="en-US"/>
        </a:p>
      </dgm:t>
    </dgm:pt>
    <dgm:pt modelId="{A58C9F4D-2F7E-4A6F-9BA7-B51BC9707545}">
      <dgm:prSet custT="1"/>
      <dgm:spPr/>
      <dgm:t>
        <a:bodyPr/>
        <a:lstStyle/>
        <a:p>
          <a:r>
            <a:rPr lang="en-US" sz="2000" dirty="0"/>
            <a:t>“I think that the district is generally okay about providing information however if the issue is difficult or inflammatory as with the referenda information and ramifications, I think they drop the bottom and do not provide accessible and wide-spread information.”</a:t>
          </a:r>
        </a:p>
      </dgm:t>
    </dgm:pt>
    <dgm:pt modelId="{31D87356-A252-4BCF-A60E-95962797CBF5}" type="parTrans" cxnId="{4999D311-8B5D-4337-AF17-A32C39ED851C}">
      <dgm:prSet/>
      <dgm:spPr/>
      <dgm:t>
        <a:bodyPr/>
        <a:lstStyle/>
        <a:p>
          <a:endParaRPr lang="en-US"/>
        </a:p>
      </dgm:t>
    </dgm:pt>
    <dgm:pt modelId="{42C2C7A9-3766-4367-AE09-29D4885E3304}" type="sibTrans" cxnId="{4999D311-8B5D-4337-AF17-A32C39ED851C}">
      <dgm:prSet/>
      <dgm:spPr/>
      <dgm:t>
        <a:bodyPr/>
        <a:lstStyle/>
        <a:p>
          <a:endParaRPr lang="en-US"/>
        </a:p>
      </dgm:t>
    </dgm:pt>
    <dgm:pt modelId="{8EA14892-06BC-4904-8B4A-534AE45751F6}">
      <dgm:prSet/>
      <dgm:spPr/>
      <dgm:t>
        <a:bodyPr/>
        <a:lstStyle/>
        <a:p>
          <a:r>
            <a:rPr lang="en-US" dirty="0"/>
            <a:t>“A good example is the recent emails sent about the PE policy for next year and opting out of the state mandates. The initial notice made it seem like current PE was going to be cut back and caused alarm. The email that eventually came from Dr. Kelley was much more informative and helpful, providing background and reasoning. While everyone may still not agree with the decision, at least they have all the facts to work with up front. I think starting with something more like what was eventually sent is the way to go. Thank you</a:t>
          </a:r>
        </a:p>
      </dgm:t>
    </dgm:pt>
    <dgm:pt modelId="{5D446AFB-39BF-4549-AEB8-DBBA7C5AF28B}" type="parTrans" cxnId="{2DE390CC-436A-420E-A8B5-53E3418703C9}">
      <dgm:prSet/>
      <dgm:spPr/>
      <dgm:t>
        <a:bodyPr/>
        <a:lstStyle/>
        <a:p>
          <a:endParaRPr lang="en-US"/>
        </a:p>
      </dgm:t>
    </dgm:pt>
    <dgm:pt modelId="{711A6360-B429-4F5D-9CB5-88360173F623}" type="sibTrans" cxnId="{2DE390CC-436A-420E-A8B5-53E3418703C9}">
      <dgm:prSet/>
      <dgm:spPr/>
      <dgm:t>
        <a:bodyPr/>
        <a:lstStyle/>
        <a:p>
          <a:endParaRPr lang="en-US"/>
        </a:p>
      </dgm:t>
    </dgm:pt>
    <dgm:pt modelId="{9013B0D2-8684-9647-B8F6-7DB135450092}" type="pres">
      <dgm:prSet presAssocID="{4462F30C-B658-4866-A97C-0C9512A8A43F}" presName="vert0" presStyleCnt="0">
        <dgm:presLayoutVars>
          <dgm:dir/>
          <dgm:animOne val="branch"/>
          <dgm:animLvl val="lvl"/>
        </dgm:presLayoutVars>
      </dgm:prSet>
      <dgm:spPr/>
      <dgm:t>
        <a:bodyPr/>
        <a:lstStyle/>
        <a:p>
          <a:endParaRPr lang="en-US"/>
        </a:p>
      </dgm:t>
    </dgm:pt>
    <dgm:pt modelId="{29F920B4-9C4E-BA48-BAA8-241F53B70096}" type="pres">
      <dgm:prSet presAssocID="{301E9CE4-28CF-4373-B6CF-11FF701910D2}" presName="thickLine" presStyleLbl="alignNode1" presStyleIdx="0" presStyleCnt="3"/>
      <dgm:spPr/>
    </dgm:pt>
    <dgm:pt modelId="{1C33A7F9-99DF-1F49-BA7A-98A126C1C22F}" type="pres">
      <dgm:prSet presAssocID="{301E9CE4-28CF-4373-B6CF-11FF701910D2}" presName="horz1" presStyleCnt="0"/>
      <dgm:spPr/>
    </dgm:pt>
    <dgm:pt modelId="{F9191604-2DA8-3140-9577-65C256FA5B39}" type="pres">
      <dgm:prSet presAssocID="{301E9CE4-28CF-4373-B6CF-11FF701910D2}" presName="tx1" presStyleLbl="revTx" presStyleIdx="0" presStyleCnt="3"/>
      <dgm:spPr/>
      <dgm:t>
        <a:bodyPr/>
        <a:lstStyle/>
        <a:p>
          <a:endParaRPr lang="en-US"/>
        </a:p>
      </dgm:t>
    </dgm:pt>
    <dgm:pt modelId="{EC3EC90B-9FE2-6449-86CD-AB7969F1732F}" type="pres">
      <dgm:prSet presAssocID="{301E9CE4-28CF-4373-B6CF-11FF701910D2}" presName="vert1" presStyleCnt="0"/>
      <dgm:spPr/>
    </dgm:pt>
    <dgm:pt modelId="{7A2FC826-0845-724A-8DCF-FDF88FBDF4E1}" type="pres">
      <dgm:prSet presAssocID="{A58C9F4D-2F7E-4A6F-9BA7-B51BC9707545}" presName="thickLine" presStyleLbl="alignNode1" presStyleIdx="1" presStyleCnt="3"/>
      <dgm:spPr/>
    </dgm:pt>
    <dgm:pt modelId="{DCC3EFDD-4992-7E47-A352-90C1E6D1659C}" type="pres">
      <dgm:prSet presAssocID="{A58C9F4D-2F7E-4A6F-9BA7-B51BC9707545}" presName="horz1" presStyleCnt="0"/>
      <dgm:spPr/>
    </dgm:pt>
    <dgm:pt modelId="{F4894FDF-F41B-6049-AD7E-B47D322D02F1}" type="pres">
      <dgm:prSet presAssocID="{A58C9F4D-2F7E-4A6F-9BA7-B51BC9707545}" presName="tx1" presStyleLbl="revTx" presStyleIdx="1" presStyleCnt="3"/>
      <dgm:spPr/>
      <dgm:t>
        <a:bodyPr/>
        <a:lstStyle/>
        <a:p>
          <a:endParaRPr lang="en-US"/>
        </a:p>
      </dgm:t>
    </dgm:pt>
    <dgm:pt modelId="{192A1CAE-5638-9F48-BF5C-802353BF20BD}" type="pres">
      <dgm:prSet presAssocID="{A58C9F4D-2F7E-4A6F-9BA7-B51BC9707545}" presName="vert1" presStyleCnt="0"/>
      <dgm:spPr/>
    </dgm:pt>
    <dgm:pt modelId="{45840232-83F6-BC4A-8A84-1E6A787664E6}" type="pres">
      <dgm:prSet presAssocID="{8EA14892-06BC-4904-8B4A-534AE45751F6}" presName="thickLine" presStyleLbl="alignNode1" presStyleIdx="2" presStyleCnt="3"/>
      <dgm:spPr/>
    </dgm:pt>
    <dgm:pt modelId="{6A530508-4AEC-7940-8B1E-2CBCB9AB5CFA}" type="pres">
      <dgm:prSet presAssocID="{8EA14892-06BC-4904-8B4A-534AE45751F6}" presName="horz1" presStyleCnt="0"/>
      <dgm:spPr/>
    </dgm:pt>
    <dgm:pt modelId="{C9EBFC9F-7C55-074D-8F84-FA4AA4DF3483}" type="pres">
      <dgm:prSet presAssocID="{8EA14892-06BC-4904-8B4A-534AE45751F6}" presName="tx1" presStyleLbl="revTx" presStyleIdx="2" presStyleCnt="3"/>
      <dgm:spPr/>
      <dgm:t>
        <a:bodyPr/>
        <a:lstStyle/>
        <a:p>
          <a:endParaRPr lang="en-US"/>
        </a:p>
      </dgm:t>
    </dgm:pt>
    <dgm:pt modelId="{C0096E67-BA5A-9D4C-93A6-30EC0CD7E147}" type="pres">
      <dgm:prSet presAssocID="{8EA14892-06BC-4904-8B4A-534AE45751F6}" presName="vert1" presStyleCnt="0"/>
      <dgm:spPr/>
    </dgm:pt>
  </dgm:ptLst>
  <dgm:cxnLst>
    <dgm:cxn modelId="{05126D78-CCC9-B844-B93B-0BB84648CB79}" type="presOf" srcId="{8EA14892-06BC-4904-8B4A-534AE45751F6}" destId="{C9EBFC9F-7C55-074D-8F84-FA4AA4DF3483}" srcOrd="0" destOrd="0" presId="urn:microsoft.com/office/officeart/2008/layout/LinedList"/>
    <dgm:cxn modelId="{49E86855-4953-4A26-8406-D9438FE441F0}" srcId="{4462F30C-B658-4866-A97C-0C9512A8A43F}" destId="{301E9CE4-28CF-4373-B6CF-11FF701910D2}" srcOrd="0" destOrd="0" parTransId="{FD08EC2A-FA90-4741-9DD2-D16F0272B4EF}" sibTransId="{268071D0-BAD4-4E37-81E5-CB95D9B7D6DD}"/>
    <dgm:cxn modelId="{BD2AD68A-3305-A74D-8997-4531645AE900}" type="presOf" srcId="{4462F30C-B658-4866-A97C-0C9512A8A43F}" destId="{9013B0D2-8684-9647-B8F6-7DB135450092}" srcOrd="0" destOrd="0" presId="urn:microsoft.com/office/officeart/2008/layout/LinedList"/>
    <dgm:cxn modelId="{4999D311-8B5D-4337-AF17-A32C39ED851C}" srcId="{4462F30C-B658-4866-A97C-0C9512A8A43F}" destId="{A58C9F4D-2F7E-4A6F-9BA7-B51BC9707545}" srcOrd="1" destOrd="0" parTransId="{31D87356-A252-4BCF-A60E-95962797CBF5}" sibTransId="{42C2C7A9-3766-4367-AE09-29D4885E3304}"/>
    <dgm:cxn modelId="{95B48858-B31D-DD4E-AAD4-F2B868E2DA50}" type="presOf" srcId="{301E9CE4-28CF-4373-B6CF-11FF701910D2}" destId="{F9191604-2DA8-3140-9577-65C256FA5B39}" srcOrd="0" destOrd="0" presId="urn:microsoft.com/office/officeart/2008/layout/LinedList"/>
    <dgm:cxn modelId="{88145237-9886-CE4B-A1F9-3DD72869D6F3}" type="presOf" srcId="{A58C9F4D-2F7E-4A6F-9BA7-B51BC9707545}" destId="{F4894FDF-F41B-6049-AD7E-B47D322D02F1}" srcOrd="0" destOrd="0" presId="urn:microsoft.com/office/officeart/2008/layout/LinedList"/>
    <dgm:cxn modelId="{2DE390CC-436A-420E-A8B5-53E3418703C9}" srcId="{4462F30C-B658-4866-A97C-0C9512A8A43F}" destId="{8EA14892-06BC-4904-8B4A-534AE45751F6}" srcOrd="2" destOrd="0" parTransId="{5D446AFB-39BF-4549-AEB8-DBBA7C5AF28B}" sibTransId="{711A6360-B429-4F5D-9CB5-88360173F623}"/>
    <dgm:cxn modelId="{3C90FC39-9D13-8F4D-A7B0-AF3EC1A54B2E}" type="presParOf" srcId="{9013B0D2-8684-9647-B8F6-7DB135450092}" destId="{29F920B4-9C4E-BA48-BAA8-241F53B70096}" srcOrd="0" destOrd="0" presId="urn:microsoft.com/office/officeart/2008/layout/LinedList"/>
    <dgm:cxn modelId="{78B24372-F3A1-4E46-872B-2B2C299A0305}" type="presParOf" srcId="{9013B0D2-8684-9647-B8F6-7DB135450092}" destId="{1C33A7F9-99DF-1F49-BA7A-98A126C1C22F}" srcOrd="1" destOrd="0" presId="urn:microsoft.com/office/officeart/2008/layout/LinedList"/>
    <dgm:cxn modelId="{896740DB-1462-1144-8C69-F81B5602655C}" type="presParOf" srcId="{1C33A7F9-99DF-1F49-BA7A-98A126C1C22F}" destId="{F9191604-2DA8-3140-9577-65C256FA5B39}" srcOrd="0" destOrd="0" presId="urn:microsoft.com/office/officeart/2008/layout/LinedList"/>
    <dgm:cxn modelId="{2707AD0B-DA45-9547-BD6A-F5046C40DE29}" type="presParOf" srcId="{1C33A7F9-99DF-1F49-BA7A-98A126C1C22F}" destId="{EC3EC90B-9FE2-6449-86CD-AB7969F1732F}" srcOrd="1" destOrd="0" presId="urn:microsoft.com/office/officeart/2008/layout/LinedList"/>
    <dgm:cxn modelId="{123F819F-80DF-2D40-B65C-0EA72C078CBD}" type="presParOf" srcId="{9013B0D2-8684-9647-B8F6-7DB135450092}" destId="{7A2FC826-0845-724A-8DCF-FDF88FBDF4E1}" srcOrd="2" destOrd="0" presId="urn:microsoft.com/office/officeart/2008/layout/LinedList"/>
    <dgm:cxn modelId="{C25D1759-D200-AF46-AAA9-AF66A27AB97E}" type="presParOf" srcId="{9013B0D2-8684-9647-B8F6-7DB135450092}" destId="{DCC3EFDD-4992-7E47-A352-90C1E6D1659C}" srcOrd="3" destOrd="0" presId="urn:microsoft.com/office/officeart/2008/layout/LinedList"/>
    <dgm:cxn modelId="{1570DD3B-F2C2-8D4B-B192-DE654362B064}" type="presParOf" srcId="{DCC3EFDD-4992-7E47-A352-90C1E6D1659C}" destId="{F4894FDF-F41B-6049-AD7E-B47D322D02F1}" srcOrd="0" destOrd="0" presId="urn:microsoft.com/office/officeart/2008/layout/LinedList"/>
    <dgm:cxn modelId="{F916835C-4A12-C442-BBD2-A70C3B8B52AB}" type="presParOf" srcId="{DCC3EFDD-4992-7E47-A352-90C1E6D1659C}" destId="{192A1CAE-5638-9F48-BF5C-802353BF20BD}" srcOrd="1" destOrd="0" presId="urn:microsoft.com/office/officeart/2008/layout/LinedList"/>
    <dgm:cxn modelId="{B8AE71A7-052A-1A4A-82CD-EE94943FDD43}" type="presParOf" srcId="{9013B0D2-8684-9647-B8F6-7DB135450092}" destId="{45840232-83F6-BC4A-8A84-1E6A787664E6}" srcOrd="4" destOrd="0" presId="urn:microsoft.com/office/officeart/2008/layout/LinedList"/>
    <dgm:cxn modelId="{2DC8DF67-DA15-5D49-9313-9C94DA1E6FAB}" type="presParOf" srcId="{9013B0D2-8684-9647-B8F6-7DB135450092}" destId="{6A530508-4AEC-7940-8B1E-2CBCB9AB5CFA}" srcOrd="5" destOrd="0" presId="urn:microsoft.com/office/officeart/2008/layout/LinedList"/>
    <dgm:cxn modelId="{C2F479AC-5732-6D4D-A81F-E0D0C074CB6A}" type="presParOf" srcId="{6A530508-4AEC-7940-8B1E-2CBCB9AB5CFA}" destId="{C9EBFC9F-7C55-074D-8F84-FA4AA4DF3483}" srcOrd="0" destOrd="0" presId="urn:microsoft.com/office/officeart/2008/layout/LinedList"/>
    <dgm:cxn modelId="{AC166581-9DB9-0540-AC0F-BA545FC78971}" type="presParOf" srcId="{6A530508-4AEC-7940-8B1E-2CBCB9AB5CFA}" destId="{C0096E67-BA5A-9D4C-93A6-30EC0CD7E14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7303E41-4EC8-4A62-9CCC-C65FF47C6D80}" type="doc">
      <dgm:prSet loTypeId="urn:microsoft.com/office/officeart/2008/layout/LinedList" loCatId="Inbox" qsTypeId="urn:microsoft.com/office/officeart/2005/8/quickstyle/simple1" qsCatId="simple" csTypeId="urn:microsoft.com/office/officeart/2005/8/colors/ColorSchemeForSuggestions" csCatId="other" phldr="1"/>
      <dgm:spPr/>
      <dgm:t>
        <a:bodyPr/>
        <a:lstStyle/>
        <a:p>
          <a:endParaRPr lang="en-US"/>
        </a:p>
      </dgm:t>
    </dgm:pt>
    <dgm:pt modelId="{597EF142-BF54-475E-8464-10FA8FEEBAC8}">
      <dgm:prSet custT="1"/>
      <dgm:spPr/>
      <dgm:t>
        <a:bodyPr/>
        <a:lstStyle/>
        <a:p>
          <a:r>
            <a:rPr lang="en-US" sz="1400" b="1" i="1" dirty="0"/>
            <a:t>“</a:t>
          </a:r>
          <a:r>
            <a:rPr lang="en-US" sz="1800" b="1" i="1" dirty="0"/>
            <a:t>Poor, poor communication. The Facebook pages share more about the </a:t>
          </a:r>
          <a:r>
            <a:rPr lang="en-US" sz="1800" b="1" i="1" dirty="0" smtClean="0"/>
            <a:t>district </a:t>
          </a:r>
          <a:r>
            <a:rPr lang="en-US" sz="1800" b="1" i="1" dirty="0"/>
            <a:t>than the district does. </a:t>
          </a:r>
          <a:r>
            <a:rPr lang="en-US" sz="1800" dirty="0"/>
            <a:t>Even the junior high violence was shared three business days after the events. Facebook alerted parents the same day. The school should have shared information same day rather than telling parents not to use social media.”</a:t>
          </a:r>
        </a:p>
      </dgm:t>
    </dgm:pt>
    <dgm:pt modelId="{EC68D1CA-87AC-498D-B122-F91C118C2E70}" type="parTrans" cxnId="{273654CD-0AE2-4B64-8BFE-178BE5052A7B}">
      <dgm:prSet/>
      <dgm:spPr/>
      <dgm:t>
        <a:bodyPr/>
        <a:lstStyle/>
        <a:p>
          <a:endParaRPr lang="en-US"/>
        </a:p>
      </dgm:t>
    </dgm:pt>
    <dgm:pt modelId="{A3D99138-536E-4A51-89E0-CADF3E149266}" type="sibTrans" cxnId="{273654CD-0AE2-4B64-8BFE-178BE5052A7B}">
      <dgm:prSet/>
      <dgm:spPr/>
      <dgm:t>
        <a:bodyPr/>
        <a:lstStyle/>
        <a:p>
          <a:endParaRPr lang="en-US"/>
        </a:p>
      </dgm:t>
    </dgm:pt>
    <dgm:pt modelId="{7CD90482-811C-4BF8-9B70-863D9E964DBA}">
      <dgm:prSet custT="1"/>
      <dgm:spPr/>
      <dgm:t>
        <a:bodyPr/>
        <a:lstStyle/>
        <a:p>
          <a:r>
            <a:rPr lang="en-US" sz="1400" dirty="0"/>
            <a:t>“In general, I have no problem with the methods of delivery of information or the frequency of communication from D97. In the past year, however</a:t>
          </a:r>
          <a:r>
            <a:rPr lang="en-US" sz="1400" b="1" i="1" u="none" dirty="0"/>
            <a:t>, I feel that the district has made a conscious effort to actively promote some types of information to its advantage </a:t>
          </a:r>
          <a:r>
            <a:rPr lang="en-US" sz="1400" dirty="0"/>
            <a:t>(i.e. massive effort to educate public about referenda and encouraging voting) and to purposefully withhold other information (i.e. waiting to announce elimination of GTD programming until final days of school year). Whether the Board anticipates a positive or negative reaction from the public - </a:t>
          </a:r>
          <a:r>
            <a:rPr lang="en-US" sz="1400" b="1" i="1" dirty="0"/>
            <a:t>all District policies and decisions should be communicated equally and in a timely fashion.”</a:t>
          </a:r>
        </a:p>
      </dgm:t>
    </dgm:pt>
    <dgm:pt modelId="{830DC7C5-8157-4084-9A45-BA4AA411519F}" type="parTrans" cxnId="{42B7B49F-C328-4061-B105-FB206412A197}">
      <dgm:prSet/>
      <dgm:spPr/>
      <dgm:t>
        <a:bodyPr/>
        <a:lstStyle/>
        <a:p>
          <a:endParaRPr lang="en-US"/>
        </a:p>
      </dgm:t>
    </dgm:pt>
    <dgm:pt modelId="{FF770E04-A7C2-441B-8019-BF1AC2B52D1F}" type="sibTrans" cxnId="{42B7B49F-C328-4061-B105-FB206412A197}">
      <dgm:prSet/>
      <dgm:spPr/>
      <dgm:t>
        <a:bodyPr/>
        <a:lstStyle/>
        <a:p>
          <a:endParaRPr lang="en-US"/>
        </a:p>
      </dgm:t>
    </dgm:pt>
    <dgm:pt modelId="{DAC27C85-1825-4165-AA22-D235CE9A0239}">
      <dgm:prSet/>
      <dgm:spPr/>
      <dgm:t>
        <a:bodyPr/>
        <a:lstStyle/>
        <a:p>
          <a:r>
            <a:rPr lang="en-US" dirty="0"/>
            <a:t>“ I am very concerned about the </a:t>
          </a:r>
          <a:r>
            <a:rPr lang="en-US" b="1" i="1" u="sng" dirty="0"/>
            <a:t>frequency of communications that begin with apologies for not communicating sooner. </a:t>
          </a:r>
          <a:r>
            <a:rPr lang="en-US" dirty="0"/>
            <a:t>I am particularly concerned about the lack of context/transparency about the Task Force being assembled to examine the GTD program. I am also very concerned about the lack of differentiation at the middle school level. It pains me to have moved to a community with "good" schools and to bring you strong, capable students, to have voted for the referendum to keep the schools strong, and to now be looking for a private middle school to meet my child's advanced academic needs.”</a:t>
          </a:r>
        </a:p>
      </dgm:t>
    </dgm:pt>
    <dgm:pt modelId="{AE063C54-B5E3-4F5F-8301-4EC67C3FD4B9}" type="parTrans" cxnId="{9287EAD6-95D9-49FA-A4B3-A6ABB63639D8}">
      <dgm:prSet/>
      <dgm:spPr/>
      <dgm:t>
        <a:bodyPr/>
        <a:lstStyle/>
        <a:p>
          <a:endParaRPr lang="en-US"/>
        </a:p>
      </dgm:t>
    </dgm:pt>
    <dgm:pt modelId="{91A780BA-F95F-4E38-8357-10BA163CD9DB}" type="sibTrans" cxnId="{9287EAD6-95D9-49FA-A4B3-A6ABB63639D8}">
      <dgm:prSet/>
      <dgm:spPr/>
      <dgm:t>
        <a:bodyPr/>
        <a:lstStyle/>
        <a:p>
          <a:endParaRPr lang="en-US"/>
        </a:p>
      </dgm:t>
    </dgm:pt>
    <dgm:pt modelId="{E872B317-0EEB-5149-B575-95A1A6258C4E}" type="pres">
      <dgm:prSet presAssocID="{27303E41-4EC8-4A62-9CCC-C65FF47C6D80}" presName="vert0" presStyleCnt="0">
        <dgm:presLayoutVars>
          <dgm:dir/>
          <dgm:animOne val="branch"/>
          <dgm:animLvl val="lvl"/>
        </dgm:presLayoutVars>
      </dgm:prSet>
      <dgm:spPr/>
      <dgm:t>
        <a:bodyPr/>
        <a:lstStyle/>
        <a:p>
          <a:endParaRPr lang="en-US"/>
        </a:p>
      </dgm:t>
    </dgm:pt>
    <dgm:pt modelId="{C64E7330-F814-FD47-B85C-68DB4EDDC904}" type="pres">
      <dgm:prSet presAssocID="{597EF142-BF54-475E-8464-10FA8FEEBAC8}" presName="thickLine" presStyleLbl="alignNode1" presStyleIdx="0" presStyleCnt="3"/>
      <dgm:spPr/>
    </dgm:pt>
    <dgm:pt modelId="{F2140B24-352B-7F41-B0AD-9023E6981EB3}" type="pres">
      <dgm:prSet presAssocID="{597EF142-BF54-475E-8464-10FA8FEEBAC8}" presName="horz1" presStyleCnt="0"/>
      <dgm:spPr/>
    </dgm:pt>
    <dgm:pt modelId="{38AB5F87-0977-D443-B948-C9E49533CAC0}" type="pres">
      <dgm:prSet presAssocID="{597EF142-BF54-475E-8464-10FA8FEEBAC8}" presName="tx1" presStyleLbl="revTx" presStyleIdx="0" presStyleCnt="3"/>
      <dgm:spPr/>
      <dgm:t>
        <a:bodyPr/>
        <a:lstStyle/>
        <a:p>
          <a:endParaRPr lang="en-US"/>
        </a:p>
      </dgm:t>
    </dgm:pt>
    <dgm:pt modelId="{8803E38D-57BD-6547-A85F-31BE165EB4A7}" type="pres">
      <dgm:prSet presAssocID="{597EF142-BF54-475E-8464-10FA8FEEBAC8}" presName="vert1" presStyleCnt="0"/>
      <dgm:spPr/>
    </dgm:pt>
    <dgm:pt modelId="{A4053436-94C7-D34B-B532-25CFD971A3A5}" type="pres">
      <dgm:prSet presAssocID="{7CD90482-811C-4BF8-9B70-863D9E964DBA}" presName="thickLine" presStyleLbl="alignNode1" presStyleIdx="1" presStyleCnt="3"/>
      <dgm:spPr/>
    </dgm:pt>
    <dgm:pt modelId="{2E681018-1C6C-134C-9003-31791C0A1C23}" type="pres">
      <dgm:prSet presAssocID="{7CD90482-811C-4BF8-9B70-863D9E964DBA}" presName="horz1" presStyleCnt="0"/>
      <dgm:spPr/>
    </dgm:pt>
    <dgm:pt modelId="{2FAA9174-9192-7643-9113-3978B4DA38D6}" type="pres">
      <dgm:prSet presAssocID="{7CD90482-811C-4BF8-9B70-863D9E964DBA}" presName="tx1" presStyleLbl="revTx" presStyleIdx="1" presStyleCnt="3"/>
      <dgm:spPr/>
      <dgm:t>
        <a:bodyPr/>
        <a:lstStyle/>
        <a:p>
          <a:endParaRPr lang="en-US"/>
        </a:p>
      </dgm:t>
    </dgm:pt>
    <dgm:pt modelId="{4D9B7453-3C97-6241-BFAA-30744A8C9B96}" type="pres">
      <dgm:prSet presAssocID="{7CD90482-811C-4BF8-9B70-863D9E964DBA}" presName="vert1" presStyleCnt="0"/>
      <dgm:spPr/>
    </dgm:pt>
    <dgm:pt modelId="{A8578799-BC94-0843-9595-25B0E8465EE5}" type="pres">
      <dgm:prSet presAssocID="{DAC27C85-1825-4165-AA22-D235CE9A0239}" presName="thickLine" presStyleLbl="alignNode1" presStyleIdx="2" presStyleCnt="3"/>
      <dgm:spPr/>
    </dgm:pt>
    <dgm:pt modelId="{5CA967F2-A603-9C44-819D-6081FF20C82A}" type="pres">
      <dgm:prSet presAssocID="{DAC27C85-1825-4165-AA22-D235CE9A0239}" presName="horz1" presStyleCnt="0"/>
      <dgm:spPr/>
    </dgm:pt>
    <dgm:pt modelId="{7FF646D9-95C7-1E4F-AC8E-D2F4937E18A0}" type="pres">
      <dgm:prSet presAssocID="{DAC27C85-1825-4165-AA22-D235CE9A0239}" presName="tx1" presStyleLbl="revTx" presStyleIdx="2" presStyleCnt="3"/>
      <dgm:spPr/>
      <dgm:t>
        <a:bodyPr/>
        <a:lstStyle/>
        <a:p>
          <a:endParaRPr lang="en-US"/>
        </a:p>
      </dgm:t>
    </dgm:pt>
    <dgm:pt modelId="{D277CC5D-9E22-6849-BA5B-455050F72EBB}" type="pres">
      <dgm:prSet presAssocID="{DAC27C85-1825-4165-AA22-D235CE9A0239}" presName="vert1" presStyleCnt="0"/>
      <dgm:spPr/>
    </dgm:pt>
  </dgm:ptLst>
  <dgm:cxnLst>
    <dgm:cxn modelId="{42B7B49F-C328-4061-B105-FB206412A197}" srcId="{27303E41-4EC8-4A62-9CCC-C65FF47C6D80}" destId="{7CD90482-811C-4BF8-9B70-863D9E964DBA}" srcOrd="1" destOrd="0" parTransId="{830DC7C5-8157-4084-9A45-BA4AA411519F}" sibTransId="{FF770E04-A7C2-441B-8019-BF1AC2B52D1F}"/>
    <dgm:cxn modelId="{3DB156D9-8FE0-5F49-AFCD-D79C8DBC36E5}" type="presOf" srcId="{597EF142-BF54-475E-8464-10FA8FEEBAC8}" destId="{38AB5F87-0977-D443-B948-C9E49533CAC0}" srcOrd="0" destOrd="0" presId="urn:microsoft.com/office/officeart/2008/layout/LinedList"/>
    <dgm:cxn modelId="{FB21EB4F-31A9-9341-938C-BBCE05793EC8}" type="presOf" srcId="{DAC27C85-1825-4165-AA22-D235CE9A0239}" destId="{7FF646D9-95C7-1E4F-AC8E-D2F4937E18A0}" srcOrd="0" destOrd="0" presId="urn:microsoft.com/office/officeart/2008/layout/LinedList"/>
    <dgm:cxn modelId="{EDA19FA8-E4DF-A94E-AF5F-723FE3D6FBBF}" type="presOf" srcId="{7CD90482-811C-4BF8-9B70-863D9E964DBA}" destId="{2FAA9174-9192-7643-9113-3978B4DA38D6}" srcOrd="0" destOrd="0" presId="urn:microsoft.com/office/officeart/2008/layout/LinedList"/>
    <dgm:cxn modelId="{9287EAD6-95D9-49FA-A4B3-A6ABB63639D8}" srcId="{27303E41-4EC8-4A62-9CCC-C65FF47C6D80}" destId="{DAC27C85-1825-4165-AA22-D235CE9A0239}" srcOrd="2" destOrd="0" parTransId="{AE063C54-B5E3-4F5F-8301-4EC67C3FD4B9}" sibTransId="{91A780BA-F95F-4E38-8357-10BA163CD9DB}"/>
    <dgm:cxn modelId="{273654CD-0AE2-4B64-8BFE-178BE5052A7B}" srcId="{27303E41-4EC8-4A62-9CCC-C65FF47C6D80}" destId="{597EF142-BF54-475E-8464-10FA8FEEBAC8}" srcOrd="0" destOrd="0" parTransId="{EC68D1CA-87AC-498D-B122-F91C118C2E70}" sibTransId="{A3D99138-536E-4A51-89E0-CADF3E149266}"/>
    <dgm:cxn modelId="{268B53AB-E9F6-5348-A5FB-7F5CA89E260C}" type="presOf" srcId="{27303E41-4EC8-4A62-9CCC-C65FF47C6D80}" destId="{E872B317-0EEB-5149-B575-95A1A6258C4E}" srcOrd="0" destOrd="0" presId="urn:microsoft.com/office/officeart/2008/layout/LinedList"/>
    <dgm:cxn modelId="{DCCA5A72-482A-7448-902B-660BE6A0D077}" type="presParOf" srcId="{E872B317-0EEB-5149-B575-95A1A6258C4E}" destId="{C64E7330-F814-FD47-B85C-68DB4EDDC904}" srcOrd="0" destOrd="0" presId="urn:microsoft.com/office/officeart/2008/layout/LinedList"/>
    <dgm:cxn modelId="{31583EA4-120D-1F49-A2F6-5AC3EF542608}" type="presParOf" srcId="{E872B317-0EEB-5149-B575-95A1A6258C4E}" destId="{F2140B24-352B-7F41-B0AD-9023E6981EB3}" srcOrd="1" destOrd="0" presId="urn:microsoft.com/office/officeart/2008/layout/LinedList"/>
    <dgm:cxn modelId="{F5ADF683-545A-624F-8923-F95BFE17A650}" type="presParOf" srcId="{F2140B24-352B-7F41-B0AD-9023E6981EB3}" destId="{38AB5F87-0977-D443-B948-C9E49533CAC0}" srcOrd="0" destOrd="0" presId="urn:microsoft.com/office/officeart/2008/layout/LinedList"/>
    <dgm:cxn modelId="{EAFB9DBB-0104-1E44-916C-5410DA3D90A4}" type="presParOf" srcId="{F2140B24-352B-7F41-B0AD-9023E6981EB3}" destId="{8803E38D-57BD-6547-A85F-31BE165EB4A7}" srcOrd="1" destOrd="0" presId="urn:microsoft.com/office/officeart/2008/layout/LinedList"/>
    <dgm:cxn modelId="{D3A2B867-436D-1149-9512-83698F999EFD}" type="presParOf" srcId="{E872B317-0EEB-5149-B575-95A1A6258C4E}" destId="{A4053436-94C7-D34B-B532-25CFD971A3A5}" srcOrd="2" destOrd="0" presId="urn:microsoft.com/office/officeart/2008/layout/LinedList"/>
    <dgm:cxn modelId="{466C2EFA-A201-6F41-A24F-21F6C1191BFC}" type="presParOf" srcId="{E872B317-0EEB-5149-B575-95A1A6258C4E}" destId="{2E681018-1C6C-134C-9003-31791C0A1C23}" srcOrd="3" destOrd="0" presId="urn:microsoft.com/office/officeart/2008/layout/LinedList"/>
    <dgm:cxn modelId="{F06002A5-F27F-2147-8A6B-89ED05FB6B1E}" type="presParOf" srcId="{2E681018-1C6C-134C-9003-31791C0A1C23}" destId="{2FAA9174-9192-7643-9113-3978B4DA38D6}" srcOrd="0" destOrd="0" presId="urn:microsoft.com/office/officeart/2008/layout/LinedList"/>
    <dgm:cxn modelId="{CAC36A9D-ACC1-4A48-B296-1679D9DD4AB3}" type="presParOf" srcId="{2E681018-1C6C-134C-9003-31791C0A1C23}" destId="{4D9B7453-3C97-6241-BFAA-30744A8C9B96}" srcOrd="1" destOrd="0" presId="urn:microsoft.com/office/officeart/2008/layout/LinedList"/>
    <dgm:cxn modelId="{050A5442-B946-C24B-92CE-DCE23EA9E83E}" type="presParOf" srcId="{E872B317-0EEB-5149-B575-95A1A6258C4E}" destId="{A8578799-BC94-0843-9595-25B0E8465EE5}" srcOrd="4" destOrd="0" presId="urn:microsoft.com/office/officeart/2008/layout/LinedList"/>
    <dgm:cxn modelId="{F902D9E0-8CF4-D546-AF1A-1E39E5B669AE}" type="presParOf" srcId="{E872B317-0EEB-5149-B575-95A1A6258C4E}" destId="{5CA967F2-A603-9C44-819D-6081FF20C82A}" srcOrd="5" destOrd="0" presId="urn:microsoft.com/office/officeart/2008/layout/LinedList"/>
    <dgm:cxn modelId="{BA701679-BFC4-2C45-A2BC-639AF79D5EAC}" type="presParOf" srcId="{5CA967F2-A603-9C44-819D-6081FF20C82A}" destId="{7FF646D9-95C7-1E4F-AC8E-D2F4937E18A0}" srcOrd="0" destOrd="0" presId="urn:microsoft.com/office/officeart/2008/layout/LinedList"/>
    <dgm:cxn modelId="{51E74130-EDFD-B444-A152-383EFBBBFA77}" type="presParOf" srcId="{5CA967F2-A603-9C44-819D-6081FF20C82A}" destId="{D277CC5D-9E22-6849-BA5B-455050F72EB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852ED6-1273-49BE-BC35-8E8FA80DE567}" type="doc">
      <dgm:prSet loTypeId="urn:microsoft.com/office/officeart/2016/7/layout/BasicLinearProcessNumbered" loCatId="process" qsTypeId="urn:microsoft.com/office/officeart/2005/8/quickstyle/simple1" qsCatId="simple" csTypeId="urn:microsoft.com/office/officeart/2005/8/colors/ColorSchemeForSuggestions" csCatId="other" phldr="1"/>
      <dgm:spPr/>
      <dgm:t>
        <a:bodyPr/>
        <a:lstStyle/>
        <a:p>
          <a:endParaRPr lang="en-US"/>
        </a:p>
      </dgm:t>
    </dgm:pt>
    <dgm:pt modelId="{CCB4EF86-E279-41A8-9932-2F06EB2BE162}">
      <dgm:prSet/>
      <dgm:spPr/>
      <dgm:t>
        <a:bodyPr/>
        <a:lstStyle/>
        <a:p>
          <a:r>
            <a:rPr lang="en-US"/>
            <a:t>Feedback from Board</a:t>
          </a:r>
        </a:p>
      </dgm:t>
    </dgm:pt>
    <dgm:pt modelId="{6FE022C7-148E-4EE0-87D1-0AF9BE4C6A30}" type="parTrans" cxnId="{5CFCD5CF-20A4-46B9-9058-FB19BAFF75CD}">
      <dgm:prSet/>
      <dgm:spPr/>
      <dgm:t>
        <a:bodyPr/>
        <a:lstStyle/>
        <a:p>
          <a:endParaRPr lang="en-US"/>
        </a:p>
      </dgm:t>
    </dgm:pt>
    <dgm:pt modelId="{7DE89E3C-6AC4-4D5A-B3DD-CF7987034462}" type="sibTrans" cxnId="{5CFCD5CF-20A4-46B9-9058-FB19BAFF75CD}">
      <dgm:prSet phldrT="1" phldr="0"/>
      <dgm:spPr/>
      <dgm:t>
        <a:bodyPr/>
        <a:lstStyle/>
        <a:p>
          <a:r>
            <a:rPr lang="en-US"/>
            <a:t>1</a:t>
          </a:r>
        </a:p>
      </dgm:t>
    </dgm:pt>
    <dgm:pt modelId="{F9FD8F0C-C2C4-4F62-B329-C4E88B5F2FD6}">
      <dgm:prSet/>
      <dgm:spPr/>
      <dgm:t>
        <a:bodyPr/>
        <a:lstStyle/>
        <a:p>
          <a:r>
            <a:rPr lang="en-US" dirty="0"/>
            <a:t>Create plans against 3 level </a:t>
          </a:r>
          <a:r>
            <a:rPr lang="en-US" dirty="0" err="1" smtClean="0"/>
            <a:t>communicadtion</a:t>
          </a:r>
          <a:r>
            <a:rPr lang="en-US" dirty="0" smtClean="0"/>
            <a:t> strategy</a:t>
          </a:r>
          <a:endParaRPr lang="en-US" dirty="0"/>
        </a:p>
      </dgm:t>
    </dgm:pt>
    <dgm:pt modelId="{9C4D1187-A373-4BB1-9649-664E3B8982A8}" type="parTrans" cxnId="{1C412720-1C60-4D92-9154-55F729459676}">
      <dgm:prSet/>
      <dgm:spPr/>
      <dgm:t>
        <a:bodyPr/>
        <a:lstStyle/>
        <a:p>
          <a:endParaRPr lang="en-US"/>
        </a:p>
      </dgm:t>
    </dgm:pt>
    <dgm:pt modelId="{E0A2A38F-404D-438E-848F-7E60427D338D}" type="sibTrans" cxnId="{1C412720-1C60-4D92-9154-55F729459676}">
      <dgm:prSet phldrT="2" phldr="0"/>
      <dgm:spPr/>
      <dgm:t>
        <a:bodyPr/>
        <a:lstStyle/>
        <a:p>
          <a:r>
            <a:rPr lang="en-US"/>
            <a:t>2</a:t>
          </a:r>
        </a:p>
      </dgm:t>
    </dgm:pt>
    <dgm:pt modelId="{631A758F-DE00-49BB-A19E-B12FA56425F6}">
      <dgm:prSet/>
      <dgm:spPr/>
      <dgm:t>
        <a:bodyPr/>
        <a:lstStyle/>
        <a:p>
          <a:r>
            <a:rPr lang="en-US"/>
            <a:t>Execute plan </a:t>
          </a:r>
        </a:p>
      </dgm:t>
    </dgm:pt>
    <dgm:pt modelId="{FC3AE2E7-BDE7-45C3-9B47-1FE7AB09C332}" type="parTrans" cxnId="{2291669A-8453-4D39-9858-DF6A754DEA82}">
      <dgm:prSet/>
      <dgm:spPr/>
      <dgm:t>
        <a:bodyPr/>
        <a:lstStyle/>
        <a:p>
          <a:endParaRPr lang="en-US"/>
        </a:p>
      </dgm:t>
    </dgm:pt>
    <dgm:pt modelId="{89C90F22-F339-4082-BDCE-11A8D9B23F6F}" type="sibTrans" cxnId="{2291669A-8453-4D39-9858-DF6A754DEA82}">
      <dgm:prSet phldrT="3" phldr="0"/>
      <dgm:spPr/>
      <dgm:t>
        <a:bodyPr/>
        <a:lstStyle/>
        <a:p>
          <a:r>
            <a:rPr lang="en-US"/>
            <a:t>3</a:t>
          </a:r>
        </a:p>
      </dgm:t>
    </dgm:pt>
    <dgm:pt modelId="{3B79AF7A-24AC-406C-9FBF-B867AB994B15}">
      <dgm:prSet/>
      <dgm:spPr/>
      <dgm:t>
        <a:bodyPr/>
        <a:lstStyle/>
        <a:p>
          <a:r>
            <a:rPr lang="en-US"/>
            <a:t>Coach / prepare Board for community engagement events</a:t>
          </a:r>
        </a:p>
      </dgm:t>
    </dgm:pt>
    <dgm:pt modelId="{D1AF7933-3B8C-42BE-A30E-BB87703F68FF}" type="parTrans" cxnId="{EA9A2351-C1EB-4AA8-84F3-04443AED5155}">
      <dgm:prSet/>
      <dgm:spPr/>
      <dgm:t>
        <a:bodyPr/>
        <a:lstStyle/>
        <a:p>
          <a:endParaRPr lang="en-US"/>
        </a:p>
      </dgm:t>
    </dgm:pt>
    <dgm:pt modelId="{834B4B88-412A-46BA-BBFD-290BBA1B8E08}" type="sibTrans" cxnId="{EA9A2351-C1EB-4AA8-84F3-04443AED5155}">
      <dgm:prSet/>
      <dgm:spPr/>
      <dgm:t>
        <a:bodyPr/>
        <a:lstStyle/>
        <a:p>
          <a:endParaRPr lang="en-US"/>
        </a:p>
      </dgm:t>
    </dgm:pt>
    <dgm:pt modelId="{A7E93ABE-9AF5-4572-B284-43096A16BDAB}">
      <dgm:prSet/>
      <dgm:spPr/>
      <dgm:t>
        <a:bodyPr/>
        <a:lstStyle/>
        <a:p>
          <a:r>
            <a:rPr lang="en-US"/>
            <a:t>Evaluate results / adjust (on going)</a:t>
          </a:r>
        </a:p>
      </dgm:t>
    </dgm:pt>
    <dgm:pt modelId="{6E393B25-F9D0-4D2F-9CF6-AEE1CD503935}" type="parTrans" cxnId="{B7DEB70C-AF12-415C-876C-39FDAD2E8C5E}">
      <dgm:prSet/>
      <dgm:spPr/>
      <dgm:t>
        <a:bodyPr/>
        <a:lstStyle/>
        <a:p>
          <a:endParaRPr lang="en-US"/>
        </a:p>
      </dgm:t>
    </dgm:pt>
    <dgm:pt modelId="{5140C1B2-A252-4679-AE97-F153C1927E91}" type="sibTrans" cxnId="{B7DEB70C-AF12-415C-876C-39FDAD2E8C5E}">
      <dgm:prSet phldrT="4" phldr="0"/>
      <dgm:spPr/>
      <dgm:t>
        <a:bodyPr/>
        <a:lstStyle/>
        <a:p>
          <a:r>
            <a:rPr lang="en-US"/>
            <a:t>4</a:t>
          </a:r>
        </a:p>
      </dgm:t>
    </dgm:pt>
    <dgm:pt modelId="{95F46202-3C9C-814C-A6DB-2D9A46DFEC4A}" type="pres">
      <dgm:prSet presAssocID="{87852ED6-1273-49BE-BC35-8E8FA80DE567}" presName="Name0" presStyleCnt="0">
        <dgm:presLayoutVars>
          <dgm:animLvl val="lvl"/>
          <dgm:resizeHandles val="exact"/>
        </dgm:presLayoutVars>
      </dgm:prSet>
      <dgm:spPr/>
      <dgm:t>
        <a:bodyPr/>
        <a:lstStyle/>
        <a:p>
          <a:endParaRPr lang="en-US"/>
        </a:p>
      </dgm:t>
    </dgm:pt>
    <dgm:pt modelId="{8CA1FDF3-4CF2-0144-97F0-0E5037AB2B9B}" type="pres">
      <dgm:prSet presAssocID="{CCB4EF86-E279-41A8-9932-2F06EB2BE162}" presName="compositeNode" presStyleCnt="0">
        <dgm:presLayoutVars>
          <dgm:bulletEnabled val="1"/>
        </dgm:presLayoutVars>
      </dgm:prSet>
      <dgm:spPr/>
    </dgm:pt>
    <dgm:pt modelId="{04A13C9C-7310-1A4B-A0B0-F7D032BCF277}" type="pres">
      <dgm:prSet presAssocID="{CCB4EF86-E279-41A8-9932-2F06EB2BE162}" presName="bgRect" presStyleLbl="bgAccFollowNode1" presStyleIdx="0" presStyleCnt="4"/>
      <dgm:spPr/>
      <dgm:t>
        <a:bodyPr/>
        <a:lstStyle/>
        <a:p>
          <a:endParaRPr lang="en-US"/>
        </a:p>
      </dgm:t>
    </dgm:pt>
    <dgm:pt modelId="{19610B96-D510-3D48-B89C-91F1ED39B4C1}" type="pres">
      <dgm:prSet presAssocID="{7DE89E3C-6AC4-4D5A-B3DD-CF7987034462}" presName="sibTransNodeCircle" presStyleLbl="alignNode1" presStyleIdx="0" presStyleCnt="8">
        <dgm:presLayoutVars>
          <dgm:chMax val="0"/>
          <dgm:bulletEnabled/>
        </dgm:presLayoutVars>
      </dgm:prSet>
      <dgm:spPr/>
      <dgm:t>
        <a:bodyPr/>
        <a:lstStyle/>
        <a:p>
          <a:endParaRPr lang="en-US"/>
        </a:p>
      </dgm:t>
    </dgm:pt>
    <dgm:pt modelId="{AC5DBF9D-9F5E-0E48-941D-15F5BB2BAB0C}" type="pres">
      <dgm:prSet presAssocID="{CCB4EF86-E279-41A8-9932-2F06EB2BE162}" presName="bottomLine" presStyleLbl="alignNode1" presStyleIdx="1" presStyleCnt="8">
        <dgm:presLayoutVars/>
      </dgm:prSet>
      <dgm:spPr/>
    </dgm:pt>
    <dgm:pt modelId="{BD0AC478-8B19-8D4C-9334-F60297DABB5F}" type="pres">
      <dgm:prSet presAssocID="{CCB4EF86-E279-41A8-9932-2F06EB2BE162}" presName="nodeText" presStyleLbl="bgAccFollowNode1" presStyleIdx="0" presStyleCnt="4">
        <dgm:presLayoutVars>
          <dgm:bulletEnabled val="1"/>
        </dgm:presLayoutVars>
      </dgm:prSet>
      <dgm:spPr/>
      <dgm:t>
        <a:bodyPr/>
        <a:lstStyle/>
        <a:p>
          <a:endParaRPr lang="en-US"/>
        </a:p>
      </dgm:t>
    </dgm:pt>
    <dgm:pt modelId="{F49A8682-2C9C-B341-9FA6-659D4BD93BDE}" type="pres">
      <dgm:prSet presAssocID="{7DE89E3C-6AC4-4D5A-B3DD-CF7987034462}" presName="sibTrans" presStyleCnt="0"/>
      <dgm:spPr/>
    </dgm:pt>
    <dgm:pt modelId="{DB034CC0-4613-9F4D-89DF-C2A665260073}" type="pres">
      <dgm:prSet presAssocID="{F9FD8F0C-C2C4-4F62-B329-C4E88B5F2FD6}" presName="compositeNode" presStyleCnt="0">
        <dgm:presLayoutVars>
          <dgm:bulletEnabled val="1"/>
        </dgm:presLayoutVars>
      </dgm:prSet>
      <dgm:spPr/>
    </dgm:pt>
    <dgm:pt modelId="{85D3A895-44D9-2B45-ABDB-8AB08EF7F951}" type="pres">
      <dgm:prSet presAssocID="{F9FD8F0C-C2C4-4F62-B329-C4E88B5F2FD6}" presName="bgRect" presStyleLbl="bgAccFollowNode1" presStyleIdx="1" presStyleCnt="4"/>
      <dgm:spPr/>
      <dgm:t>
        <a:bodyPr/>
        <a:lstStyle/>
        <a:p>
          <a:endParaRPr lang="en-US"/>
        </a:p>
      </dgm:t>
    </dgm:pt>
    <dgm:pt modelId="{E8B56E92-C518-2041-89E7-CF36AE83CEB4}" type="pres">
      <dgm:prSet presAssocID="{E0A2A38F-404D-438E-848F-7E60427D338D}" presName="sibTransNodeCircle" presStyleLbl="alignNode1" presStyleIdx="2" presStyleCnt="8">
        <dgm:presLayoutVars>
          <dgm:chMax val="0"/>
          <dgm:bulletEnabled/>
        </dgm:presLayoutVars>
      </dgm:prSet>
      <dgm:spPr/>
      <dgm:t>
        <a:bodyPr/>
        <a:lstStyle/>
        <a:p>
          <a:endParaRPr lang="en-US"/>
        </a:p>
      </dgm:t>
    </dgm:pt>
    <dgm:pt modelId="{0C878899-7925-E04C-852D-B627CE16F403}" type="pres">
      <dgm:prSet presAssocID="{F9FD8F0C-C2C4-4F62-B329-C4E88B5F2FD6}" presName="bottomLine" presStyleLbl="alignNode1" presStyleIdx="3" presStyleCnt="8">
        <dgm:presLayoutVars/>
      </dgm:prSet>
      <dgm:spPr/>
    </dgm:pt>
    <dgm:pt modelId="{23248A65-9EAA-7C4E-BCB0-7BCEEA76367D}" type="pres">
      <dgm:prSet presAssocID="{F9FD8F0C-C2C4-4F62-B329-C4E88B5F2FD6}" presName="nodeText" presStyleLbl="bgAccFollowNode1" presStyleIdx="1" presStyleCnt="4">
        <dgm:presLayoutVars>
          <dgm:bulletEnabled val="1"/>
        </dgm:presLayoutVars>
      </dgm:prSet>
      <dgm:spPr/>
      <dgm:t>
        <a:bodyPr/>
        <a:lstStyle/>
        <a:p>
          <a:endParaRPr lang="en-US"/>
        </a:p>
      </dgm:t>
    </dgm:pt>
    <dgm:pt modelId="{EFA5D4F0-1DD5-1044-A672-FFE0F73B9160}" type="pres">
      <dgm:prSet presAssocID="{E0A2A38F-404D-438E-848F-7E60427D338D}" presName="sibTrans" presStyleCnt="0"/>
      <dgm:spPr/>
    </dgm:pt>
    <dgm:pt modelId="{0779A7EC-DBE2-EA4A-9DF6-1D3E6FD1C4DE}" type="pres">
      <dgm:prSet presAssocID="{631A758F-DE00-49BB-A19E-B12FA56425F6}" presName="compositeNode" presStyleCnt="0">
        <dgm:presLayoutVars>
          <dgm:bulletEnabled val="1"/>
        </dgm:presLayoutVars>
      </dgm:prSet>
      <dgm:spPr/>
    </dgm:pt>
    <dgm:pt modelId="{1DF358F4-0D20-F348-B364-3F879DFDC8A0}" type="pres">
      <dgm:prSet presAssocID="{631A758F-DE00-49BB-A19E-B12FA56425F6}" presName="bgRect" presStyleLbl="bgAccFollowNode1" presStyleIdx="2" presStyleCnt="4"/>
      <dgm:spPr/>
      <dgm:t>
        <a:bodyPr/>
        <a:lstStyle/>
        <a:p>
          <a:endParaRPr lang="en-US"/>
        </a:p>
      </dgm:t>
    </dgm:pt>
    <dgm:pt modelId="{999EE179-30ED-D64D-A3EF-C0E456D8ED55}" type="pres">
      <dgm:prSet presAssocID="{89C90F22-F339-4082-BDCE-11A8D9B23F6F}" presName="sibTransNodeCircle" presStyleLbl="alignNode1" presStyleIdx="4" presStyleCnt="8">
        <dgm:presLayoutVars>
          <dgm:chMax val="0"/>
          <dgm:bulletEnabled/>
        </dgm:presLayoutVars>
      </dgm:prSet>
      <dgm:spPr/>
      <dgm:t>
        <a:bodyPr/>
        <a:lstStyle/>
        <a:p>
          <a:endParaRPr lang="en-US"/>
        </a:p>
      </dgm:t>
    </dgm:pt>
    <dgm:pt modelId="{0ABBD456-2296-4345-B87D-DBDDC23B4893}" type="pres">
      <dgm:prSet presAssocID="{631A758F-DE00-49BB-A19E-B12FA56425F6}" presName="bottomLine" presStyleLbl="alignNode1" presStyleIdx="5" presStyleCnt="8">
        <dgm:presLayoutVars/>
      </dgm:prSet>
      <dgm:spPr/>
    </dgm:pt>
    <dgm:pt modelId="{E72763F4-143A-FC48-8BA2-53446EB95D01}" type="pres">
      <dgm:prSet presAssocID="{631A758F-DE00-49BB-A19E-B12FA56425F6}" presName="nodeText" presStyleLbl="bgAccFollowNode1" presStyleIdx="2" presStyleCnt="4">
        <dgm:presLayoutVars>
          <dgm:bulletEnabled val="1"/>
        </dgm:presLayoutVars>
      </dgm:prSet>
      <dgm:spPr/>
      <dgm:t>
        <a:bodyPr/>
        <a:lstStyle/>
        <a:p>
          <a:endParaRPr lang="en-US"/>
        </a:p>
      </dgm:t>
    </dgm:pt>
    <dgm:pt modelId="{E85A53DE-F809-A44B-9447-9F6D49FC8869}" type="pres">
      <dgm:prSet presAssocID="{89C90F22-F339-4082-BDCE-11A8D9B23F6F}" presName="sibTrans" presStyleCnt="0"/>
      <dgm:spPr/>
    </dgm:pt>
    <dgm:pt modelId="{A1DE0A9C-4AC7-634E-9828-519682F004DD}" type="pres">
      <dgm:prSet presAssocID="{A7E93ABE-9AF5-4572-B284-43096A16BDAB}" presName="compositeNode" presStyleCnt="0">
        <dgm:presLayoutVars>
          <dgm:bulletEnabled val="1"/>
        </dgm:presLayoutVars>
      </dgm:prSet>
      <dgm:spPr/>
    </dgm:pt>
    <dgm:pt modelId="{F7EB52D2-41C2-7246-B00D-EA7E3F876B4E}" type="pres">
      <dgm:prSet presAssocID="{A7E93ABE-9AF5-4572-B284-43096A16BDAB}" presName="bgRect" presStyleLbl="bgAccFollowNode1" presStyleIdx="3" presStyleCnt="4"/>
      <dgm:spPr/>
      <dgm:t>
        <a:bodyPr/>
        <a:lstStyle/>
        <a:p>
          <a:endParaRPr lang="en-US"/>
        </a:p>
      </dgm:t>
    </dgm:pt>
    <dgm:pt modelId="{59BFFD1E-DF2B-B540-84EA-49D9AD19B600}" type="pres">
      <dgm:prSet presAssocID="{5140C1B2-A252-4679-AE97-F153C1927E91}" presName="sibTransNodeCircle" presStyleLbl="alignNode1" presStyleIdx="6" presStyleCnt="8">
        <dgm:presLayoutVars>
          <dgm:chMax val="0"/>
          <dgm:bulletEnabled/>
        </dgm:presLayoutVars>
      </dgm:prSet>
      <dgm:spPr/>
      <dgm:t>
        <a:bodyPr/>
        <a:lstStyle/>
        <a:p>
          <a:endParaRPr lang="en-US"/>
        </a:p>
      </dgm:t>
    </dgm:pt>
    <dgm:pt modelId="{891A9437-9AC4-FC4E-8F9C-7EB82CA590EF}" type="pres">
      <dgm:prSet presAssocID="{A7E93ABE-9AF5-4572-B284-43096A16BDAB}" presName="bottomLine" presStyleLbl="alignNode1" presStyleIdx="7" presStyleCnt="8">
        <dgm:presLayoutVars/>
      </dgm:prSet>
      <dgm:spPr/>
    </dgm:pt>
    <dgm:pt modelId="{5907ACF8-2B68-014E-8CB7-F330F9B209CF}" type="pres">
      <dgm:prSet presAssocID="{A7E93ABE-9AF5-4572-B284-43096A16BDAB}" presName="nodeText" presStyleLbl="bgAccFollowNode1" presStyleIdx="3" presStyleCnt="4">
        <dgm:presLayoutVars>
          <dgm:bulletEnabled val="1"/>
        </dgm:presLayoutVars>
      </dgm:prSet>
      <dgm:spPr/>
      <dgm:t>
        <a:bodyPr/>
        <a:lstStyle/>
        <a:p>
          <a:endParaRPr lang="en-US"/>
        </a:p>
      </dgm:t>
    </dgm:pt>
  </dgm:ptLst>
  <dgm:cxnLst>
    <dgm:cxn modelId="{EA9A2351-C1EB-4AA8-84F3-04443AED5155}" srcId="{631A758F-DE00-49BB-A19E-B12FA56425F6}" destId="{3B79AF7A-24AC-406C-9FBF-B867AB994B15}" srcOrd="0" destOrd="0" parTransId="{D1AF7933-3B8C-42BE-A30E-BB87703F68FF}" sibTransId="{834B4B88-412A-46BA-BBFD-290BBA1B8E08}"/>
    <dgm:cxn modelId="{03FAECE3-DC75-9441-81A4-67B6D3D00C77}" type="presOf" srcId="{5140C1B2-A252-4679-AE97-F153C1927E91}" destId="{59BFFD1E-DF2B-B540-84EA-49D9AD19B600}" srcOrd="0" destOrd="0" presId="urn:microsoft.com/office/officeart/2016/7/layout/BasicLinearProcessNumbered"/>
    <dgm:cxn modelId="{155AD8F0-3558-864A-B301-A01A6BE61974}" type="presOf" srcId="{E0A2A38F-404D-438E-848F-7E60427D338D}" destId="{E8B56E92-C518-2041-89E7-CF36AE83CEB4}" srcOrd="0" destOrd="0" presId="urn:microsoft.com/office/officeart/2016/7/layout/BasicLinearProcessNumbered"/>
    <dgm:cxn modelId="{5D85297C-DBEB-4949-B556-E3DA329495D2}" type="presOf" srcId="{87852ED6-1273-49BE-BC35-8E8FA80DE567}" destId="{95F46202-3C9C-814C-A6DB-2D9A46DFEC4A}" srcOrd="0" destOrd="0" presId="urn:microsoft.com/office/officeart/2016/7/layout/BasicLinearProcessNumbered"/>
    <dgm:cxn modelId="{7232D89F-1A9E-5543-AD2B-264FECAEB62C}" type="presOf" srcId="{7DE89E3C-6AC4-4D5A-B3DD-CF7987034462}" destId="{19610B96-D510-3D48-B89C-91F1ED39B4C1}" srcOrd="0" destOrd="0" presId="urn:microsoft.com/office/officeart/2016/7/layout/BasicLinearProcessNumbered"/>
    <dgm:cxn modelId="{124B6F9D-275E-8E43-89D7-E81E5A16E7CA}" type="presOf" srcId="{631A758F-DE00-49BB-A19E-B12FA56425F6}" destId="{E72763F4-143A-FC48-8BA2-53446EB95D01}" srcOrd="1" destOrd="0" presId="urn:microsoft.com/office/officeart/2016/7/layout/BasicLinearProcessNumbered"/>
    <dgm:cxn modelId="{CDEB3EAA-0D11-314D-8917-A5967643CBDE}" type="presOf" srcId="{A7E93ABE-9AF5-4572-B284-43096A16BDAB}" destId="{F7EB52D2-41C2-7246-B00D-EA7E3F876B4E}" srcOrd="0" destOrd="0" presId="urn:microsoft.com/office/officeart/2016/7/layout/BasicLinearProcessNumbered"/>
    <dgm:cxn modelId="{6EEAB89E-0321-5342-9479-4659BBA3C096}" type="presOf" srcId="{A7E93ABE-9AF5-4572-B284-43096A16BDAB}" destId="{5907ACF8-2B68-014E-8CB7-F330F9B209CF}" srcOrd="1" destOrd="0" presId="urn:microsoft.com/office/officeart/2016/7/layout/BasicLinearProcessNumbered"/>
    <dgm:cxn modelId="{B46BB868-8D3C-314E-8AE7-62C6F959B507}" type="presOf" srcId="{631A758F-DE00-49BB-A19E-B12FA56425F6}" destId="{1DF358F4-0D20-F348-B364-3F879DFDC8A0}" srcOrd="0" destOrd="0" presId="urn:microsoft.com/office/officeart/2016/7/layout/BasicLinearProcessNumbered"/>
    <dgm:cxn modelId="{B55F21BB-42C3-684B-BF3E-6CA380A7D91B}" type="presOf" srcId="{F9FD8F0C-C2C4-4F62-B329-C4E88B5F2FD6}" destId="{23248A65-9EAA-7C4E-BCB0-7BCEEA76367D}" srcOrd="1" destOrd="0" presId="urn:microsoft.com/office/officeart/2016/7/layout/BasicLinearProcessNumbered"/>
    <dgm:cxn modelId="{64534F25-726A-FC43-856A-4C27B82E50CA}" type="presOf" srcId="{3B79AF7A-24AC-406C-9FBF-B867AB994B15}" destId="{E72763F4-143A-FC48-8BA2-53446EB95D01}" srcOrd="0" destOrd="1" presId="urn:microsoft.com/office/officeart/2016/7/layout/BasicLinearProcessNumbered"/>
    <dgm:cxn modelId="{0CCA137D-FEBE-1244-BCDE-A8554D2AA852}" type="presOf" srcId="{89C90F22-F339-4082-BDCE-11A8D9B23F6F}" destId="{999EE179-30ED-D64D-A3EF-C0E456D8ED55}" srcOrd="0" destOrd="0" presId="urn:microsoft.com/office/officeart/2016/7/layout/BasicLinearProcessNumbered"/>
    <dgm:cxn modelId="{1C412720-1C60-4D92-9154-55F729459676}" srcId="{87852ED6-1273-49BE-BC35-8E8FA80DE567}" destId="{F9FD8F0C-C2C4-4F62-B329-C4E88B5F2FD6}" srcOrd="1" destOrd="0" parTransId="{9C4D1187-A373-4BB1-9649-664E3B8982A8}" sibTransId="{E0A2A38F-404D-438E-848F-7E60427D338D}"/>
    <dgm:cxn modelId="{5CFCD5CF-20A4-46B9-9058-FB19BAFF75CD}" srcId="{87852ED6-1273-49BE-BC35-8E8FA80DE567}" destId="{CCB4EF86-E279-41A8-9932-2F06EB2BE162}" srcOrd="0" destOrd="0" parTransId="{6FE022C7-148E-4EE0-87D1-0AF9BE4C6A30}" sibTransId="{7DE89E3C-6AC4-4D5A-B3DD-CF7987034462}"/>
    <dgm:cxn modelId="{2C978542-9AD9-3F42-8EC2-5352544109CD}" type="presOf" srcId="{CCB4EF86-E279-41A8-9932-2F06EB2BE162}" destId="{BD0AC478-8B19-8D4C-9334-F60297DABB5F}" srcOrd="1" destOrd="0" presId="urn:microsoft.com/office/officeart/2016/7/layout/BasicLinearProcessNumbered"/>
    <dgm:cxn modelId="{2291669A-8453-4D39-9858-DF6A754DEA82}" srcId="{87852ED6-1273-49BE-BC35-8E8FA80DE567}" destId="{631A758F-DE00-49BB-A19E-B12FA56425F6}" srcOrd="2" destOrd="0" parTransId="{FC3AE2E7-BDE7-45C3-9B47-1FE7AB09C332}" sibTransId="{89C90F22-F339-4082-BDCE-11A8D9B23F6F}"/>
    <dgm:cxn modelId="{2AB0DDE8-FE07-3345-A959-3C1962C47B29}" type="presOf" srcId="{F9FD8F0C-C2C4-4F62-B329-C4E88B5F2FD6}" destId="{85D3A895-44D9-2B45-ABDB-8AB08EF7F951}" srcOrd="0" destOrd="0" presId="urn:microsoft.com/office/officeart/2016/7/layout/BasicLinearProcessNumbered"/>
    <dgm:cxn modelId="{B7DEB70C-AF12-415C-876C-39FDAD2E8C5E}" srcId="{87852ED6-1273-49BE-BC35-8E8FA80DE567}" destId="{A7E93ABE-9AF5-4572-B284-43096A16BDAB}" srcOrd="3" destOrd="0" parTransId="{6E393B25-F9D0-4D2F-9CF6-AEE1CD503935}" sibTransId="{5140C1B2-A252-4679-AE97-F153C1927E91}"/>
    <dgm:cxn modelId="{145F5478-B568-9740-BFB1-CB375364BAA8}" type="presOf" srcId="{CCB4EF86-E279-41A8-9932-2F06EB2BE162}" destId="{04A13C9C-7310-1A4B-A0B0-F7D032BCF277}" srcOrd="0" destOrd="0" presId="urn:microsoft.com/office/officeart/2016/7/layout/BasicLinearProcessNumbered"/>
    <dgm:cxn modelId="{7588FA6E-CCE5-FC43-AF76-0744529A57BB}" type="presParOf" srcId="{95F46202-3C9C-814C-A6DB-2D9A46DFEC4A}" destId="{8CA1FDF3-4CF2-0144-97F0-0E5037AB2B9B}" srcOrd="0" destOrd="0" presId="urn:microsoft.com/office/officeart/2016/7/layout/BasicLinearProcessNumbered"/>
    <dgm:cxn modelId="{37295282-4ADC-8541-90F5-378BE558F291}" type="presParOf" srcId="{8CA1FDF3-4CF2-0144-97F0-0E5037AB2B9B}" destId="{04A13C9C-7310-1A4B-A0B0-F7D032BCF277}" srcOrd="0" destOrd="0" presId="urn:microsoft.com/office/officeart/2016/7/layout/BasicLinearProcessNumbered"/>
    <dgm:cxn modelId="{F5C86B55-8970-374E-95F8-60DF281628A4}" type="presParOf" srcId="{8CA1FDF3-4CF2-0144-97F0-0E5037AB2B9B}" destId="{19610B96-D510-3D48-B89C-91F1ED39B4C1}" srcOrd="1" destOrd="0" presId="urn:microsoft.com/office/officeart/2016/7/layout/BasicLinearProcessNumbered"/>
    <dgm:cxn modelId="{7AF49578-0010-B84E-9BE5-2687C3064B6C}" type="presParOf" srcId="{8CA1FDF3-4CF2-0144-97F0-0E5037AB2B9B}" destId="{AC5DBF9D-9F5E-0E48-941D-15F5BB2BAB0C}" srcOrd="2" destOrd="0" presId="urn:microsoft.com/office/officeart/2016/7/layout/BasicLinearProcessNumbered"/>
    <dgm:cxn modelId="{6D57E3CF-0EFF-E54C-9998-D47308FD6DC1}" type="presParOf" srcId="{8CA1FDF3-4CF2-0144-97F0-0E5037AB2B9B}" destId="{BD0AC478-8B19-8D4C-9334-F60297DABB5F}" srcOrd="3" destOrd="0" presId="urn:microsoft.com/office/officeart/2016/7/layout/BasicLinearProcessNumbered"/>
    <dgm:cxn modelId="{8CF93805-D9C3-BF41-A3F9-CE0A876C7FBF}" type="presParOf" srcId="{95F46202-3C9C-814C-A6DB-2D9A46DFEC4A}" destId="{F49A8682-2C9C-B341-9FA6-659D4BD93BDE}" srcOrd="1" destOrd="0" presId="urn:microsoft.com/office/officeart/2016/7/layout/BasicLinearProcessNumbered"/>
    <dgm:cxn modelId="{22C82963-FDBD-FE44-9598-CF398204BE1C}" type="presParOf" srcId="{95F46202-3C9C-814C-A6DB-2D9A46DFEC4A}" destId="{DB034CC0-4613-9F4D-89DF-C2A665260073}" srcOrd="2" destOrd="0" presId="urn:microsoft.com/office/officeart/2016/7/layout/BasicLinearProcessNumbered"/>
    <dgm:cxn modelId="{5AEBFE78-D192-0345-A358-CBEF290626CB}" type="presParOf" srcId="{DB034CC0-4613-9F4D-89DF-C2A665260073}" destId="{85D3A895-44D9-2B45-ABDB-8AB08EF7F951}" srcOrd="0" destOrd="0" presId="urn:microsoft.com/office/officeart/2016/7/layout/BasicLinearProcessNumbered"/>
    <dgm:cxn modelId="{7AF00428-13F0-EE47-A079-11DB9B6887B8}" type="presParOf" srcId="{DB034CC0-4613-9F4D-89DF-C2A665260073}" destId="{E8B56E92-C518-2041-89E7-CF36AE83CEB4}" srcOrd="1" destOrd="0" presId="urn:microsoft.com/office/officeart/2016/7/layout/BasicLinearProcessNumbered"/>
    <dgm:cxn modelId="{02607FD0-4F38-C240-8DEB-D4EF8ACEB59D}" type="presParOf" srcId="{DB034CC0-4613-9F4D-89DF-C2A665260073}" destId="{0C878899-7925-E04C-852D-B627CE16F403}" srcOrd="2" destOrd="0" presId="urn:microsoft.com/office/officeart/2016/7/layout/BasicLinearProcessNumbered"/>
    <dgm:cxn modelId="{E3367BBD-3F5E-784B-9442-FA6B57040647}" type="presParOf" srcId="{DB034CC0-4613-9F4D-89DF-C2A665260073}" destId="{23248A65-9EAA-7C4E-BCB0-7BCEEA76367D}" srcOrd="3" destOrd="0" presId="urn:microsoft.com/office/officeart/2016/7/layout/BasicLinearProcessNumbered"/>
    <dgm:cxn modelId="{7FD5286D-FFA5-E649-B524-D9AD689C8E23}" type="presParOf" srcId="{95F46202-3C9C-814C-A6DB-2D9A46DFEC4A}" destId="{EFA5D4F0-1DD5-1044-A672-FFE0F73B9160}" srcOrd="3" destOrd="0" presId="urn:microsoft.com/office/officeart/2016/7/layout/BasicLinearProcessNumbered"/>
    <dgm:cxn modelId="{DD506500-ED04-4C43-9929-3F656BA3AA98}" type="presParOf" srcId="{95F46202-3C9C-814C-A6DB-2D9A46DFEC4A}" destId="{0779A7EC-DBE2-EA4A-9DF6-1D3E6FD1C4DE}" srcOrd="4" destOrd="0" presId="urn:microsoft.com/office/officeart/2016/7/layout/BasicLinearProcessNumbered"/>
    <dgm:cxn modelId="{1CB9B386-F8D4-0E49-86BF-A2C6735B4F37}" type="presParOf" srcId="{0779A7EC-DBE2-EA4A-9DF6-1D3E6FD1C4DE}" destId="{1DF358F4-0D20-F348-B364-3F879DFDC8A0}" srcOrd="0" destOrd="0" presId="urn:microsoft.com/office/officeart/2016/7/layout/BasicLinearProcessNumbered"/>
    <dgm:cxn modelId="{89B0238F-F5D4-B64E-9094-6CB662CF9C4A}" type="presParOf" srcId="{0779A7EC-DBE2-EA4A-9DF6-1D3E6FD1C4DE}" destId="{999EE179-30ED-D64D-A3EF-C0E456D8ED55}" srcOrd="1" destOrd="0" presId="urn:microsoft.com/office/officeart/2016/7/layout/BasicLinearProcessNumbered"/>
    <dgm:cxn modelId="{215ED3E0-FC83-C24B-9A7B-105F258E3782}" type="presParOf" srcId="{0779A7EC-DBE2-EA4A-9DF6-1D3E6FD1C4DE}" destId="{0ABBD456-2296-4345-B87D-DBDDC23B4893}" srcOrd="2" destOrd="0" presId="urn:microsoft.com/office/officeart/2016/7/layout/BasicLinearProcessNumbered"/>
    <dgm:cxn modelId="{433C3FA5-FD16-4F44-AAF6-05C320436B99}" type="presParOf" srcId="{0779A7EC-DBE2-EA4A-9DF6-1D3E6FD1C4DE}" destId="{E72763F4-143A-FC48-8BA2-53446EB95D01}" srcOrd="3" destOrd="0" presId="urn:microsoft.com/office/officeart/2016/7/layout/BasicLinearProcessNumbered"/>
    <dgm:cxn modelId="{1DA5A55D-4544-224D-B984-213125A57B17}" type="presParOf" srcId="{95F46202-3C9C-814C-A6DB-2D9A46DFEC4A}" destId="{E85A53DE-F809-A44B-9447-9F6D49FC8869}" srcOrd="5" destOrd="0" presId="urn:microsoft.com/office/officeart/2016/7/layout/BasicLinearProcessNumbered"/>
    <dgm:cxn modelId="{06D26821-9405-8449-8C72-1AAA2A7E417D}" type="presParOf" srcId="{95F46202-3C9C-814C-A6DB-2D9A46DFEC4A}" destId="{A1DE0A9C-4AC7-634E-9828-519682F004DD}" srcOrd="6" destOrd="0" presId="urn:microsoft.com/office/officeart/2016/7/layout/BasicLinearProcessNumbered"/>
    <dgm:cxn modelId="{AA47A219-742D-7E4F-9936-8EEA4EF47447}" type="presParOf" srcId="{A1DE0A9C-4AC7-634E-9828-519682F004DD}" destId="{F7EB52D2-41C2-7246-B00D-EA7E3F876B4E}" srcOrd="0" destOrd="0" presId="urn:microsoft.com/office/officeart/2016/7/layout/BasicLinearProcessNumbered"/>
    <dgm:cxn modelId="{9F56EF3B-2AEA-2143-8DF8-80C12EA5B8F5}" type="presParOf" srcId="{A1DE0A9C-4AC7-634E-9828-519682F004DD}" destId="{59BFFD1E-DF2B-B540-84EA-49D9AD19B600}" srcOrd="1" destOrd="0" presId="urn:microsoft.com/office/officeart/2016/7/layout/BasicLinearProcessNumbered"/>
    <dgm:cxn modelId="{3F9983B2-1409-B342-BC09-0D2BDA5325DD}" type="presParOf" srcId="{A1DE0A9C-4AC7-634E-9828-519682F004DD}" destId="{891A9437-9AC4-FC4E-8F9C-7EB82CA590EF}" srcOrd="2" destOrd="0" presId="urn:microsoft.com/office/officeart/2016/7/layout/BasicLinearProcessNumbered"/>
    <dgm:cxn modelId="{56B29A90-3626-7B47-AD4D-E4F80F0EC5C0}" type="presParOf" srcId="{A1DE0A9C-4AC7-634E-9828-519682F004DD}" destId="{5907ACF8-2B68-014E-8CB7-F330F9B209CF}"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98D26-6F9F-5D44-8590-70F08D1B386D}">
      <dsp:nvSpPr>
        <dsp:cNvPr id="0" name=""/>
        <dsp:cNvSpPr/>
      </dsp:nvSpPr>
      <dsp:spPr>
        <a:xfrm>
          <a:off x="5482" y="621630"/>
          <a:ext cx="3645544" cy="116273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a:t>Fielded ten-question survey July 2017 via D97 Communication Channels</a:t>
          </a:r>
        </a:p>
      </dsp:txBody>
      <dsp:txXfrm>
        <a:off x="586850" y="621630"/>
        <a:ext cx="2482809" cy="1162735"/>
      </dsp:txXfrm>
    </dsp:sp>
    <dsp:sp modelId="{DC3EF4A8-7BAC-C647-B461-1FA7624D5461}">
      <dsp:nvSpPr>
        <dsp:cNvPr id="0" name=""/>
        <dsp:cNvSpPr/>
      </dsp:nvSpPr>
      <dsp:spPr>
        <a:xfrm>
          <a:off x="5482" y="1929707"/>
          <a:ext cx="2916435"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a:t>Survey Monkey platform</a:t>
          </a:r>
        </a:p>
      </dsp:txBody>
      <dsp:txXfrm>
        <a:off x="5482" y="1929707"/>
        <a:ext cx="2916435" cy="1800000"/>
      </dsp:txXfrm>
    </dsp:sp>
    <dsp:sp modelId="{57289733-9FC7-ED40-BC30-4940FF77C006}">
      <dsp:nvSpPr>
        <dsp:cNvPr id="0" name=""/>
        <dsp:cNvSpPr/>
      </dsp:nvSpPr>
      <dsp:spPr>
        <a:xfrm>
          <a:off x="3435027" y="621630"/>
          <a:ext cx="3645544" cy="116273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a:t>423 responses</a:t>
          </a:r>
        </a:p>
      </dsp:txBody>
      <dsp:txXfrm>
        <a:off x="4016395" y="621630"/>
        <a:ext cx="2482809" cy="1162735"/>
      </dsp:txXfrm>
    </dsp:sp>
    <dsp:sp modelId="{C1F09736-7379-B54D-B139-2395AA7369EE}">
      <dsp:nvSpPr>
        <dsp:cNvPr id="0" name=""/>
        <dsp:cNvSpPr/>
      </dsp:nvSpPr>
      <dsp:spPr>
        <a:xfrm>
          <a:off x="3435027" y="1929707"/>
          <a:ext cx="2916435"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a:t>75% parents of a current D97 student/</a:t>
          </a:r>
        </a:p>
        <a:p>
          <a:pPr marL="228600" lvl="1" indent="-228600" algn="l" defTabSz="889000">
            <a:lnSpc>
              <a:spcPct val="90000"/>
            </a:lnSpc>
            <a:spcBef>
              <a:spcPct val="0"/>
            </a:spcBef>
            <a:spcAft>
              <a:spcPct val="15000"/>
            </a:spcAft>
            <a:buChar char="••"/>
          </a:pPr>
          <a:r>
            <a:rPr lang="en-US" sz="2000" kern="1200"/>
            <a:t>12.5% parents of a future D97 student</a:t>
          </a:r>
        </a:p>
        <a:p>
          <a:pPr marL="228600" lvl="1" indent="-228600" algn="l" defTabSz="889000">
            <a:lnSpc>
              <a:spcPct val="90000"/>
            </a:lnSpc>
            <a:spcBef>
              <a:spcPct val="0"/>
            </a:spcBef>
            <a:spcAft>
              <a:spcPct val="15000"/>
            </a:spcAft>
            <a:buChar char="••"/>
          </a:pPr>
          <a:r>
            <a:rPr lang="en-US" sz="2000" kern="1200"/>
            <a:t>7% D97 employee</a:t>
          </a:r>
        </a:p>
        <a:p>
          <a:pPr marL="228600" lvl="1" indent="-228600" algn="l" defTabSz="889000">
            <a:lnSpc>
              <a:spcPct val="90000"/>
            </a:lnSpc>
            <a:spcBef>
              <a:spcPct val="0"/>
            </a:spcBef>
            <a:spcAft>
              <a:spcPct val="15000"/>
            </a:spcAft>
            <a:buChar char="••"/>
          </a:pPr>
          <a:r>
            <a:rPr lang="en-US" sz="2000" kern="1200"/>
            <a:t>7% community members. </a:t>
          </a:r>
        </a:p>
      </dsp:txBody>
      <dsp:txXfrm>
        <a:off x="3435027" y="1929707"/>
        <a:ext cx="2916435" cy="1800000"/>
      </dsp:txXfrm>
    </dsp:sp>
    <dsp:sp modelId="{0BDC467D-5CDA-F948-B4C2-969044132623}">
      <dsp:nvSpPr>
        <dsp:cNvPr id="0" name=""/>
        <dsp:cNvSpPr/>
      </dsp:nvSpPr>
      <dsp:spPr>
        <a:xfrm>
          <a:off x="6864572" y="621630"/>
          <a:ext cx="3645544" cy="116273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a:t>Great insight into Oak Park Community</a:t>
          </a:r>
        </a:p>
      </dsp:txBody>
      <dsp:txXfrm>
        <a:off x="7445940" y="621630"/>
        <a:ext cx="2482809" cy="1162735"/>
      </dsp:txXfrm>
    </dsp:sp>
    <dsp:sp modelId="{D62F3B8D-3C7B-094E-BE84-31F341DA5B0E}">
      <dsp:nvSpPr>
        <dsp:cNvPr id="0" name=""/>
        <dsp:cNvSpPr/>
      </dsp:nvSpPr>
      <dsp:spPr>
        <a:xfrm>
          <a:off x="6864572" y="1929707"/>
          <a:ext cx="2916435"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a:t>Preferred channels of communication</a:t>
          </a:r>
        </a:p>
        <a:p>
          <a:pPr marL="228600" lvl="1" indent="-228600" algn="l" defTabSz="889000">
            <a:lnSpc>
              <a:spcPct val="90000"/>
            </a:lnSpc>
            <a:spcBef>
              <a:spcPct val="0"/>
            </a:spcBef>
            <a:spcAft>
              <a:spcPct val="15000"/>
            </a:spcAft>
            <a:buChar char="••"/>
          </a:pPr>
          <a:r>
            <a:rPr lang="en-US" sz="2000" kern="1200"/>
            <a:t>Type and frequency of engagement</a:t>
          </a:r>
        </a:p>
        <a:p>
          <a:pPr marL="228600" lvl="1" indent="-228600" algn="l" defTabSz="889000">
            <a:lnSpc>
              <a:spcPct val="90000"/>
            </a:lnSpc>
            <a:spcBef>
              <a:spcPct val="0"/>
            </a:spcBef>
            <a:spcAft>
              <a:spcPct val="15000"/>
            </a:spcAft>
            <a:buChar char="••"/>
          </a:pPr>
          <a:r>
            <a:rPr lang="en-US" sz="2000" kern="1200"/>
            <a:t>Key issues/concerns</a:t>
          </a:r>
        </a:p>
      </dsp:txBody>
      <dsp:txXfrm>
        <a:off x="6864572" y="1929707"/>
        <a:ext cx="2916435" cy="180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7CB4F-3C11-924B-A6AD-9D1DB4B323BE}">
      <dsp:nvSpPr>
        <dsp:cNvPr id="0" name=""/>
        <dsp:cNvSpPr/>
      </dsp:nvSpPr>
      <dsp:spPr>
        <a:xfrm>
          <a:off x="0" y="610892"/>
          <a:ext cx="10515600" cy="204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dirty="0"/>
            <a:t>““ It feels as though there is a </a:t>
          </a:r>
          <a:r>
            <a:rPr lang="en-US" sz="1800" b="1" u="sng" kern="1200" dirty="0"/>
            <a:t>break down in communication within the district</a:t>
          </a:r>
          <a:r>
            <a:rPr lang="en-US" sz="1800" kern="1200" dirty="0"/>
            <a:t>. Many times parents receive an email from the district about something and when we approach the teacher and/or the principal, they are unaware that we received an email. They are not able to help parents understand what is happening/going on. Teachers (and then the principal) are the front line and first 'go to' for parents. They should know about everything (and have the knowledge to support/explain) before it goes out to the community.”</a:t>
          </a:r>
        </a:p>
      </dsp:txBody>
      <dsp:txXfrm>
        <a:off x="0" y="610892"/>
        <a:ext cx="10515600" cy="2041200"/>
      </dsp:txXfrm>
    </dsp:sp>
    <dsp:sp modelId="{32EE730C-2F14-2142-A908-CA92E81983DB}">
      <dsp:nvSpPr>
        <dsp:cNvPr id="0" name=""/>
        <dsp:cNvSpPr/>
      </dsp:nvSpPr>
      <dsp:spPr>
        <a:xfrm>
          <a:off x="525780" y="209290"/>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800100">
            <a:lnSpc>
              <a:spcPct val="90000"/>
            </a:lnSpc>
            <a:spcBef>
              <a:spcPct val="0"/>
            </a:spcBef>
            <a:spcAft>
              <a:spcPct val="35000"/>
            </a:spcAft>
          </a:pPr>
          <a:r>
            <a:rPr lang="en-US" sz="1800" b="1" kern="1200" dirty="0"/>
            <a:t>Communication Coordination (District / Teachers &amp; Schools):</a:t>
          </a:r>
          <a:endParaRPr lang="en-US" sz="1800" kern="1200" dirty="0"/>
        </a:p>
      </dsp:txBody>
      <dsp:txXfrm>
        <a:off x="551719" y="235229"/>
        <a:ext cx="7309042" cy="479482"/>
      </dsp:txXfrm>
    </dsp:sp>
    <dsp:sp modelId="{2DEC6546-00A8-174F-A1E9-D516D4A5ED02}">
      <dsp:nvSpPr>
        <dsp:cNvPr id="0" name=""/>
        <dsp:cNvSpPr/>
      </dsp:nvSpPr>
      <dsp:spPr>
        <a:xfrm>
          <a:off x="0" y="3014972"/>
          <a:ext cx="10515600" cy="1757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“Right now the district meets monthly with the PTO Council, but it would be helpful if we had a dedicated D97 resource to go to with questions or concerns related to the PTO. Currently we might have to reach out to several different people to try and find the right person or information. Ideally, I would like to have one contact that could not only give us a name of the appropriate resource but could also make sure we get the information we are seeking.”</a:t>
          </a:r>
        </a:p>
      </dsp:txBody>
      <dsp:txXfrm>
        <a:off x="0" y="3014972"/>
        <a:ext cx="10515600" cy="1757700"/>
      </dsp:txXfrm>
    </dsp:sp>
    <dsp:sp modelId="{191AC626-0711-7E4D-9DD0-A87EDF024C72}">
      <dsp:nvSpPr>
        <dsp:cNvPr id="0" name=""/>
        <dsp:cNvSpPr/>
      </dsp:nvSpPr>
      <dsp:spPr>
        <a:xfrm>
          <a:off x="525780" y="2749292"/>
          <a:ext cx="736092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800100">
            <a:lnSpc>
              <a:spcPct val="90000"/>
            </a:lnSpc>
            <a:spcBef>
              <a:spcPct val="0"/>
            </a:spcBef>
            <a:spcAft>
              <a:spcPct val="35000"/>
            </a:spcAft>
          </a:pPr>
          <a:r>
            <a:rPr lang="en-US" sz="1800" b="1" kern="1200" dirty="0"/>
            <a:t>PTO Channel</a:t>
          </a:r>
          <a:endParaRPr lang="en-US" sz="1800" kern="1200" dirty="0"/>
        </a:p>
      </dsp:txBody>
      <dsp:txXfrm>
        <a:off x="551719" y="2775231"/>
        <a:ext cx="730904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46D74D-42F8-1D45-8C33-7FFC110F8CE9}">
      <dsp:nvSpPr>
        <dsp:cNvPr id="0" name=""/>
        <dsp:cNvSpPr/>
      </dsp:nvSpPr>
      <dsp:spPr>
        <a:xfrm>
          <a:off x="0" y="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445B17-27FC-FF4E-9FC5-8A20FCC6E2A7}">
      <dsp:nvSpPr>
        <dsp:cNvPr id="0" name=""/>
        <dsp:cNvSpPr/>
      </dsp:nvSpPr>
      <dsp:spPr>
        <a:xfrm>
          <a:off x="0" y="0"/>
          <a:ext cx="1253807" cy="278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a:t>How Often</a:t>
          </a:r>
          <a:endParaRPr lang="en-US" sz="1800" kern="1200"/>
        </a:p>
      </dsp:txBody>
      <dsp:txXfrm>
        <a:off x="0" y="0"/>
        <a:ext cx="1253807" cy="2786062"/>
      </dsp:txXfrm>
    </dsp:sp>
    <dsp:sp modelId="{1DC1EF1D-ECDC-8D47-84B5-376D0D09708D}">
      <dsp:nvSpPr>
        <dsp:cNvPr id="0" name=""/>
        <dsp:cNvSpPr/>
      </dsp:nvSpPr>
      <dsp:spPr>
        <a:xfrm>
          <a:off x="1347843" y="64754"/>
          <a:ext cx="4921194" cy="1295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a:t>Weekly (18%) and Monthly (17%) </a:t>
          </a:r>
        </a:p>
      </dsp:txBody>
      <dsp:txXfrm>
        <a:off x="1347843" y="64754"/>
        <a:ext cx="4921194" cy="1295083"/>
      </dsp:txXfrm>
    </dsp:sp>
    <dsp:sp modelId="{EB31D478-2E25-7043-8762-D2689ECE4A35}">
      <dsp:nvSpPr>
        <dsp:cNvPr id="0" name=""/>
        <dsp:cNvSpPr/>
      </dsp:nvSpPr>
      <dsp:spPr>
        <a:xfrm>
          <a:off x="1253807" y="1359837"/>
          <a:ext cx="50152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B0033F8-C03B-6448-B838-48DC65D911AF}">
      <dsp:nvSpPr>
        <dsp:cNvPr id="0" name=""/>
        <dsp:cNvSpPr/>
      </dsp:nvSpPr>
      <dsp:spPr>
        <a:xfrm>
          <a:off x="1347843" y="1424592"/>
          <a:ext cx="4921194" cy="1295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a:t>a good number of respondents –  in times of change or issues that will affect their children, you should communicate as often as necessary. </a:t>
          </a:r>
        </a:p>
      </dsp:txBody>
      <dsp:txXfrm>
        <a:off x="1347843" y="1424592"/>
        <a:ext cx="4921194" cy="1295083"/>
      </dsp:txXfrm>
    </dsp:sp>
    <dsp:sp modelId="{9821F817-39E1-7346-BDF2-6BEDB8A885BD}">
      <dsp:nvSpPr>
        <dsp:cNvPr id="0" name=""/>
        <dsp:cNvSpPr/>
      </dsp:nvSpPr>
      <dsp:spPr>
        <a:xfrm>
          <a:off x="1253807" y="2719675"/>
          <a:ext cx="50152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EEAAB7-DA61-2145-B4A0-508E4241D830}">
      <dsp:nvSpPr>
        <dsp:cNvPr id="0" name=""/>
        <dsp:cNvSpPr/>
      </dsp:nvSpPr>
      <dsp:spPr>
        <a:xfrm>
          <a:off x="0" y="2786062"/>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E923D8-3E31-4041-9C5C-C21395B87A8D}">
      <dsp:nvSpPr>
        <dsp:cNvPr id="0" name=""/>
        <dsp:cNvSpPr/>
      </dsp:nvSpPr>
      <dsp:spPr>
        <a:xfrm>
          <a:off x="0" y="2786062"/>
          <a:ext cx="1253807" cy="2786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a:t>Sample comments:</a:t>
          </a:r>
          <a:endParaRPr lang="en-US" sz="1800" kern="1200"/>
        </a:p>
      </dsp:txBody>
      <dsp:txXfrm>
        <a:off x="0" y="2786062"/>
        <a:ext cx="1253807" cy="2786062"/>
      </dsp:txXfrm>
    </dsp:sp>
    <dsp:sp modelId="{CC25DC12-90F3-7C4C-9F8E-F3E60625CB0D}">
      <dsp:nvSpPr>
        <dsp:cNvPr id="0" name=""/>
        <dsp:cNvSpPr/>
      </dsp:nvSpPr>
      <dsp:spPr>
        <a:xfrm>
          <a:off x="1347843" y="2850816"/>
          <a:ext cx="4921194" cy="1295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a:t>“Weekly or biweekly on regular operations. WHEN THERE IS SOMETHING IMPORTANT PUT OUT A BLAST. Keep ahead of the rumor mill. You can do this!” </a:t>
          </a:r>
        </a:p>
      </dsp:txBody>
      <dsp:txXfrm>
        <a:off x="1347843" y="2850816"/>
        <a:ext cx="4921194" cy="1295083"/>
      </dsp:txXfrm>
    </dsp:sp>
    <dsp:sp modelId="{257403F4-5120-ED4A-9165-8BBDF16765E1}">
      <dsp:nvSpPr>
        <dsp:cNvPr id="0" name=""/>
        <dsp:cNvSpPr/>
      </dsp:nvSpPr>
      <dsp:spPr>
        <a:xfrm>
          <a:off x="1253807" y="4145900"/>
          <a:ext cx="50152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66D2F1-34B2-C949-B93E-99EDE0324001}">
      <dsp:nvSpPr>
        <dsp:cNvPr id="0" name=""/>
        <dsp:cNvSpPr/>
      </dsp:nvSpPr>
      <dsp:spPr>
        <a:xfrm>
          <a:off x="1347843" y="4210654"/>
          <a:ext cx="4921194" cy="12950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a:t>“Weekly with a list of important dates, facts, things that are happening, meetings etc”</a:t>
          </a:r>
        </a:p>
      </dsp:txBody>
      <dsp:txXfrm>
        <a:off x="1347843" y="4210654"/>
        <a:ext cx="4921194" cy="1295083"/>
      </dsp:txXfrm>
    </dsp:sp>
    <dsp:sp modelId="{6C58B90D-8168-3C44-B490-F663052A86DF}">
      <dsp:nvSpPr>
        <dsp:cNvPr id="0" name=""/>
        <dsp:cNvSpPr/>
      </dsp:nvSpPr>
      <dsp:spPr>
        <a:xfrm>
          <a:off x="1253807" y="5505738"/>
          <a:ext cx="501523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E3E2F-0CB1-354C-820E-3A78DC59F0C4}">
      <dsp:nvSpPr>
        <dsp:cNvPr id="0" name=""/>
        <dsp:cNvSpPr/>
      </dsp:nvSpPr>
      <dsp:spPr>
        <a:xfrm>
          <a:off x="0" y="3800"/>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F5ED36-C1A8-D640-9A68-3D1D999FF98F}">
      <dsp:nvSpPr>
        <dsp:cNvPr id="0" name=""/>
        <dsp:cNvSpPr/>
      </dsp:nvSpPr>
      <dsp:spPr>
        <a:xfrm>
          <a:off x="0" y="3800"/>
          <a:ext cx="1562424" cy="1983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a:t>16% - </a:t>
          </a:r>
          <a:r>
            <a:rPr lang="en-US" sz="1600" kern="1200" dirty="0"/>
            <a:t>community forums, town halls or casual opportunities to meet and talk with board members</a:t>
          </a:r>
        </a:p>
      </dsp:txBody>
      <dsp:txXfrm>
        <a:off x="0" y="3800"/>
        <a:ext cx="1562424" cy="1983315"/>
      </dsp:txXfrm>
    </dsp:sp>
    <dsp:sp modelId="{EE60979A-E952-6849-86F3-B8D317041823}">
      <dsp:nvSpPr>
        <dsp:cNvPr id="0" name=""/>
        <dsp:cNvSpPr/>
      </dsp:nvSpPr>
      <dsp:spPr>
        <a:xfrm>
          <a:off x="1655363" y="49897"/>
          <a:ext cx="4863795" cy="921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a:t>Offering these quarterly, casual or informal feeling, </a:t>
          </a:r>
        </a:p>
      </dsp:txBody>
      <dsp:txXfrm>
        <a:off x="1655363" y="49897"/>
        <a:ext cx="4863795" cy="921931"/>
      </dsp:txXfrm>
    </dsp:sp>
    <dsp:sp modelId="{F1C72693-A1E7-8447-B5C1-C1AB8418BD0F}">
      <dsp:nvSpPr>
        <dsp:cNvPr id="0" name=""/>
        <dsp:cNvSpPr/>
      </dsp:nvSpPr>
      <dsp:spPr>
        <a:xfrm>
          <a:off x="1562424" y="971828"/>
          <a:ext cx="495673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23933F-BFAC-1243-9A35-8DDFF65885A6}">
      <dsp:nvSpPr>
        <dsp:cNvPr id="0" name=""/>
        <dsp:cNvSpPr/>
      </dsp:nvSpPr>
      <dsp:spPr>
        <a:xfrm>
          <a:off x="1655363" y="1017925"/>
          <a:ext cx="4863795" cy="921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a:t>Several suggested holding one in each school per year.</a:t>
          </a:r>
        </a:p>
      </dsp:txBody>
      <dsp:txXfrm>
        <a:off x="1655363" y="1017925"/>
        <a:ext cx="4863795" cy="921931"/>
      </dsp:txXfrm>
    </dsp:sp>
    <dsp:sp modelId="{5DF486E8-CF24-A649-A0EA-2C30CE9FDAD2}">
      <dsp:nvSpPr>
        <dsp:cNvPr id="0" name=""/>
        <dsp:cNvSpPr/>
      </dsp:nvSpPr>
      <dsp:spPr>
        <a:xfrm>
          <a:off x="1562424" y="1964571"/>
          <a:ext cx="495673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BEE1B2-1980-7D46-AE9A-84A4C9772823}">
      <dsp:nvSpPr>
        <dsp:cNvPr id="0" name=""/>
        <dsp:cNvSpPr/>
      </dsp:nvSpPr>
      <dsp:spPr>
        <a:xfrm>
          <a:off x="0" y="1987115"/>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7362D-1A52-5F42-96C2-399534DF68D4}">
      <dsp:nvSpPr>
        <dsp:cNvPr id="0" name=""/>
        <dsp:cNvSpPr/>
      </dsp:nvSpPr>
      <dsp:spPr>
        <a:xfrm>
          <a:off x="0" y="1987115"/>
          <a:ext cx="1304135" cy="1983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en-US" sz="2000" kern="1200" dirty="0" smtClean="0"/>
        </a:p>
        <a:p>
          <a:pPr lvl="0" algn="l" defTabSz="889000">
            <a:lnSpc>
              <a:spcPct val="90000"/>
            </a:lnSpc>
            <a:spcBef>
              <a:spcPct val="0"/>
            </a:spcBef>
            <a:spcAft>
              <a:spcPct val="35000"/>
            </a:spcAft>
          </a:pPr>
          <a:r>
            <a:rPr lang="en-US" sz="2000" b="1" kern="1200" dirty="0" smtClean="0"/>
            <a:t>8</a:t>
          </a:r>
          <a:r>
            <a:rPr lang="en-US" sz="2000" b="1" kern="1200" dirty="0"/>
            <a:t>% -</a:t>
          </a:r>
          <a:r>
            <a:rPr lang="en-US" sz="2000" kern="1200" dirty="0"/>
            <a:t>Facebook</a:t>
          </a:r>
        </a:p>
      </dsp:txBody>
      <dsp:txXfrm>
        <a:off x="0" y="1987115"/>
        <a:ext cx="1304135" cy="1983315"/>
      </dsp:txXfrm>
    </dsp:sp>
    <dsp:sp modelId="{25525890-8D35-5441-9EA8-50718269A8CB}">
      <dsp:nvSpPr>
        <dsp:cNvPr id="0" name=""/>
        <dsp:cNvSpPr/>
      </dsp:nvSpPr>
      <dsp:spPr>
        <a:xfrm>
          <a:off x="1401945" y="2083085"/>
          <a:ext cx="5118732" cy="1791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a:t>Several suggestions that Board members should adopt formats like the Facebook pages run by </a:t>
          </a:r>
          <a:r>
            <a:rPr lang="en-US" sz="2300" kern="1200" dirty="0" err="1"/>
            <a:t>Deno</a:t>
          </a:r>
          <a:r>
            <a:rPr lang="en-US" sz="2300" kern="1200" dirty="0"/>
            <a:t> Andrews and Simone </a:t>
          </a:r>
          <a:r>
            <a:rPr lang="en-US" sz="2300" kern="1200" dirty="0" err="1"/>
            <a:t>Boutet</a:t>
          </a:r>
          <a:r>
            <a:rPr lang="en-US" sz="2300" kern="1200" dirty="0"/>
            <a:t> on the Village Board.</a:t>
          </a:r>
        </a:p>
      </dsp:txBody>
      <dsp:txXfrm>
        <a:off x="1401945" y="2083085"/>
        <a:ext cx="5118732" cy="1791203"/>
      </dsp:txXfrm>
    </dsp:sp>
    <dsp:sp modelId="{D3418CE0-6799-6C46-B8D1-110217F0392F}">
      <dsp:nvSpPr>
        <dsp:cNvPr id="0" name=""/>
        <dsp:cNvSpPr/>
      </dsp:nvSpPr>
      <dsp:spPr>
        <a:xfrm>
          <a:off x="1304135" y="3874288"/>
          <a:ext cx="5216542"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83C0CE-69F3-A241-8AD7-90B52963F12D}">
      <dsp:nvSpPr>
        <dsp:cNvPr id="0" name=""/>
        <dsp:cNvSpPr/>
      </dsp:nvSpPr>
      <dsp:spPr>
        <a:xfrm>
          <a:off x="0" y="3970430"/>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846152-2A6D-5741-9692-A29B5A5FFB6A}">
      <dsp:nvSpPr>
        <dsp:cNvPr id="0" name=""/>
        <dsp:cNvSpPr/>
      </dsp:nvSpPr>
      <dsp:spPr>
        <a:xfrm>
          <a:off x="0" y="3970430"/>
          <a:ext cx="6520678" cy="984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a:t>Other suggestions </a:t>
          </a:r>
          <a:r>
            <a:rPr lang="en-US" sz="2000" kern="1200" dirty="0"/>
            <a:t>-   attend PTO meetings, conduct surveys for larger issues affecting children </a:t>
          </a:r>
          <a:r>
            <a:rPr lang="en-US" sz="2000" kern="1200" dirty="0" smtClean="0"/>
            <a:t>as soon as possible</a:t>
          </a:r>
          <a:endParaRPr lang="en-US" sz="2000" kern="1200" dirty="0"/>
        </a:p>
      </dsp:txBody>
      <dsp:txXfrm>
        <a:off x="0" y="3970430"/>
        <a:ext cx="6520678" cy="984735"/>
      </dsp:txXfrm>
    </dsp:sp>
    <dsp:sp modelId="{AE376E90-D6B9-E749-BFD2-B3640246343C}">
      <dsp:nvSpPr>
        <dsp:cNvPr id="0" name=""/>
        <dsp:cNvSpPr/>
      </dsp:nvSpPr>
      <dsp:spPr>
        <a:xfrm>
          <a:off x="0" y="4955166"/>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D3F637-0B12-464A-8385-8236AF315029}">
      <dsp:nvSpPr>
        <dsp:cNvPr id="0" name=""/>
        <dsp:cNvSpPr/>
      </dsp:nvSpPr>
      <dsp:spPr>
        <a:xfrm>
          <a:off x="0" y="4955166"/>
          <a:ext cx="6520678" cy="885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a:t>3% </a:t>
          </a:r>
          <a:r>
            <a:rPr lang="en-US" sz="2000" b="1" kern="1200" dirty="0" smtClean="0"/>
            <a:t>- </a:t>
          </a:r>
          <a:r>
            <a:rPr lang="en-US" sz="2000" kern="1200" dirty="0" smtClean="0"/>
            <a:t>requested </a:t>
          </a:r>
          <a:r>
            <a:rPr lang="en-US" sz="2000" kern="1200" dirty="0"/>
            <a:t>remote access to Board meetings or having them posted on </a:t>
          </a:r>
          <a:r>
            <a:rPr lang="en-US" sz="2000" kern="1200" dirty="0" err="1"/>
            <a:t>Youtube</a:t>
          </a:r>
          <a:r>
            <a:rPr lang="en-US" sz="2000" kern="1200" dirty="0"/>
            <a:t>.</a:t>
          </a:r>
        </a:p>
      </dsp:txBody>
      <dsp:txXfrm>
        <a:off x="0" y="4955166"/>
        <a:ext cx="6520678" cy="8853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DB66D-0F82-C042-883E-C45767D52E95}">
      <dsp:nvSpPr>
        <dsp:cNvPr id="0" name=""/>
        <dsp:cNvSpPr/>
      </dsp:nvSpPr>
      <dsp:spPr>
        <a:xfrm>
          <a:off x="0" y="0"/>
          <a:ext cx="673177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238D18-059F-684C-A2AD-DEC8BFB59C95}">
      <dsp:nvSpPr>
        <dsp:cNvPr id="0" name=""/>
        <dsp:cNvSpPr/>
      </dsp:nvSpPr>
      <dsp:spPr>
        <a:xfrm>
          <a:off x="0" y="0"/>
          <a:ext cx="1111006" cy="5572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endParaRPr lang="en-US" sz="1500" b="1" kern="1200" dirty="0" smtClean="0"/>
        </a:p>
        <a:p>
          <a:pPr lvl="0" algn="l" defTabSz="666750">
            <a:lnSpc>
              <a:spcPct val="90000"/>
            </a:lnSpc>
            <a:spcBef>
              <a:spcPct val="0"/>
            </a:spcBef>
            <a:spcAft>
              <a:spcPct val="35000"/>
            </a:spcAft>
          </a:pPr>
          <a:r>
            <a:rPr lang="en-US" sz="1600" b="1" kern="1200" dirty="0" smtClean="0"/>
            <a:t>Sample </a:t>
          </a:r>
          <a:r>
            <a:rPr lang="en-US" sz="1600" b="1" kern="1200" dirty="0"/>
            <a:t>comments:</a:t>
          </a:r>
          <a:endParaRPr lang="en-US" sz="1600" kern="1200" dirty="0"/>
        </a:p>
      </dsp:txBody>
      <dsp:txXfrm>
        <a:off x="0" y="0"/>
        <a:ext cx="1111006" cy="5572125"/>
      </dsp:txXfrm>
    </dsp:sp>
    <dsp:sp modelId="{A04A016B-4DE1-3148-981A-D9A045B3B94A}">
      <dsp:nvSpPr>
        <dsp:cNvPr id="0" name=""/>
        <dsp:cNvSpPr/>
      </dsp:nvSpPr>
      <dsp:spPr>
        <a:xfrm>
          <a:off x="1194331" y="69175"/>
          <a:ext cx="4680470" cy="1246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“Community forums for big issues or contemplated changes to D97 education.” </a:t>
          </a:r>
        </a:p>
      </dsp:txBody>
      <dsp:txXfrm>
        <a:off x="1194331" y="69175"/>
        <a:ext cx="4680470" cy="1246586"/>
      </dsp:txXfrm>
    </dsp:sp>
    <dsp:sp modelId="{BA4715BC-DA81-2649-A3DF-596569EA44C5}">
      <dsp:nvSpPr>
        <dsp:cNvPr id="0" name=""/>
        <dsp:cNvSpPr/>
      </dsp:nvSpPr>
      <dsp:spPr>
        <a:xfrm>
          <a:off x="1111006" y="1348614"/>
          <a:ext cx="444402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71836B4-1D27-D24E-A5DD-85E7D8B7FBCB}">
      <dsp:nvSpPr>
        <dsp:cNvPr id="0" name=""/>
        <dsp:cNvSpPr/>
      </dsp:nvSpPr>
      <dsp:spPr>
        <a:xfrm>
          <a:off x="1194331" y="1450643"/>
          <a:ext cx="5529586" cy="204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a:t>“</a:t>
          </a:r>
          <a:r>
            <a:rPr lang="en-US" sz="1600" kern="1200" dirty="0"/>
            <a:t>Community forums that are not directed by the superintendent. Forums that allow the community to dialogue with the Board of Education. </a:t>
          </a:r>
          <a:r>
            <a:rPr lang="en-US" sz="1600" b="1" kern="1200" dirty="0"/>
            <a:t>Dialogue </a:t>
          </a:r>
          <a:r>
            <a:rPr lang="en-US" sz="1600" kern="1200" dirty="0"/>
            <a:t>is the key word. It should be more than what happens with public comment (i.e. take 2-3 minutes to talk and then receive a response from the district employees). It should be structured to allow the community to talk and then the board responds. It should be a true dialogue.”</a:t>
          </a:r>
        </a:p>
      </dsp:txBody>
      <dsp:txXfrm>
        <a:off x="1194331" y="1450643"/>
        <a:ext cx="5529586" cy="2040573"/>
      </dsp:txXfrm>
    </dsp:sp>
    <dsp:sp modelId="{EBD9FBEF-1DAB-9544-A833-22BCABF08A89}">
      <dsp:nvSpPr>
        <dsp:cNvPr id="0" name=""/>
        <dsp:cNvSpPr/>
      </dsp:nvSpPr>
      <dsp:spPr>
        <a:xfrm>
          <a:off x="1111006" y="3491216"/>
          <a:ext cx="444402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D60724-0A33-AA45-A0B9-37E4BD56F278}">
      <dsp:nvSpPr>
        <dsp:cNvPr id="0" name=""/>
        <dsp:cNvSpPr/>
      </dsp:nvSpPr>
      <dsp:spPr>
        <a:xfrm>
          <a:off x="1194331" y="3593245"/>
          <a:ext cx="4360700" cy="1015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a:t>“more Town Hall-type discussions between parents/community members and the board that don't involve the agenda but just provide parents a place to ask questions and have them answered.”</a:t>
          </a:r>
        </a:p>
      </dsp:txBody>
      <dsp:txXfrm>
        <a:off x="1194331" y="3593245"/>
        <a:ext cx="4360700" cy="1015960"/>
      </dsp:txXfrm>
    </dsp:sp>
    <dsp:sp modelId="{985B434B-45F2-5441-AE9D-CDC3B32F13A1}">
      <dsp:nvSpPr>
        <dsp:cNvPr id="0" name=""/>
        <dsp:cNvSpPr/>
      </dsp:nvSpPr>
      <dsp:spPr>
        <a:xfrm>
          <a:off x="1111006" y="4609205"/>
          <a:ext cx="444402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89B123-47CE-9648-B42B-91438FA7BD6B}">
      <dsp:nvSpPr>
        <dsp:cNvPr id="0" name=""/>
        <dsp:cNvSpPr/>
      </dsp:nvSpPr>
      <dsp:spPr>
        <a:xfrm>
          <a:off x="1194331" y="4711234"/>
          <a:ext cx="4360700" cy="7579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a:t>“Have a monthly meeting for taxpayers </a:t>
          </a:r>
          <a:r>
            <a:rPr lang="en-US" sz="1500" kern="1200" dirty="0" err="1"/>
            <a:t>etal</a:t>
          </a:r>
          <a:r>
            <a:rPr lang="en-US" sz="1500" kern="1200" dirty="0"/>
            <a:t> to ask questions, raise issues. Other districts do this for 30-45 minutes before a board meeting.”</a:t>
          </a:r>
        </a:p>
      </dsp:txBody>
      <dsp:txXfrm>
        <a:off x="1194331" y="4711234"/>
        <a:ext cx="4360700" cy="757970"/>
      </dsp:txXfrm>
    </dsp:sp>
    <dsp:sp modelId="{EF73D6CB-914C-C540-8EC8-D70AAD11EA9B}">
      <dsp:nvSpPr>
        <dsp:cNvPr id="0" name=""/>
        <dsp:cNvSpPr/>
      </dsp:nvSpPr>
      <dsp:spPr>
        <a:xfrm>
          <a:off x="1111006" y="5469205"/>
          <a:ext cx="4444025"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952C4-C4A1-444F-80F4-632CF88288B7}">
      <dsp:nvSpPr>
        <dsp:cNvPr id="0" name=""/>
        <dsp:cNvSpPr/>
      </dsp:nvSpPr>
      <dsp:spPr>
        <a:xfrm>
          <a:off x="0" y="0"/>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8E0C77-5B87-2C46-A2A5-55F52F0DA4AF}">
      <dsp:nvSpPr>
        <dsp:cNvPr id="0" name=""/>
        <dsp:cNvSpPr/>
      </dsp:nvSpPr>
      <dsp:spPr>
        <a:xfrm>
          <a:off x="0" y="0"/>
          <a:ext cx="6269038"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27% want clearer, more honest communication from the </a:t>
          </a:r>
          <a:r>
            <a:rPr lang="en-US" sz="2800" kern="1200" dirty="0" smtClean="0"/>
            <a:t>Board</a:t>
          </a:r>
          <a:endParaRPr lang="en-US" sz="2800" kern="1200" dirty="0"/>
        </a:p>
      </dsp:txBody>
      <dsp:txXfrm>
        <a:off x="0" y="0"/>
        <a:ext cx="6269038" cy="1393031"/>
      </dsp:txXfrm>
    </dsp:sp>
    <dsp:sp modelId="{76BBED1E-24E0-0841-A764-20D8B2F1B099}">
      <dsp:nvSpPr>
        <dsp:cNvPr id="0" name=""/>
        <dsp:cNvSpPr/>
      </dsp:nvSpPr>
      <dsp:spPr>
        <a:xfrm>
          <a:off x="0" y="1393031"/>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5C69E8-582B-654E-8265-0162F4EDA474}">
      <dsp:nvSpPr>
        <dsp:cNvPr id="0" name=""/>
        <dsp:cNvSpPr/>
      </dsp:nvSpPr>
      <dsp:spPr>
        <a:xfrm>
          <a:off x="0" y="1393031"/>
          <a:ext cx="6269038"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11% want more communication about finances and budget</a:t>
          </a:r>
        </a:p>
      </dsp:txBody>
      <dsp:txXfrm>
        <a:off x="0" y="1393031"/>
        <a:ext cx="6269038" cy="1393031"/>
      </dsp:txXfrm>
    </dsp:sp>
    <dsp:sp modelId="{64DC5534-828D-6D45-B464-ACD8D30447C4}">
      <dsp:nvSpPr>
        <dsp:cNvPr id="0" name=""/>
        <dsp:cNvSpPr/>
      </dsp:nvSpPr>
      <dsp:spPr>
        <a:xfrm>
          <a:off x="0" y="2786062"/>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0E8800-4F67-7C4E-9726-8B4DAD01359D}">
      <dsp:nvSpPr>
        <dsp:cNvPr id="0" name=""/>
        <dsp:cNvSpPr/>
      </dsp:nvSpPr>
      <dsp:spPr>
        <a:xfrm>
          <a:off x="0" y="2786062"/>
          <a:ext cx="6269038"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7% want communication about staffing changes or situations</a:t>
          </a:r>
        </a:p>
      </dsp:txBody>
      <dsp:txXfrm>
        <a:off x="0" y="2786062"/>
        <a:ext cx="6269038" cy="1393031"/>
      </dsp:txXfrm>
    </dsp:sp>
    <dsp:sp modelId="{E9CA14CB-6FD5-6944-8706-020585E0D934}">
      <dsp:nvSpPr>
        <dsp:cNvPr id="0" name=""/>
        <dsp:cNvSpPr/>
      </dsp:nvSpPr>
      <dsp:spPr>
        <a:xfrm>
          <a:off x="0" y="4179093"/>
          <a:ext cx="62690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22EA14-AB2A-224B-BEDA-013887DBC250}">
      <dsp:nvSpPr>
        <dsp:cNvPr id="0" name=""/>
        <dsp:cNvSpPr/>
      </dsp:nvSpPr>
      <dsp:spPr>
        <a:xfrm>
          <a:off x="0" y="4179093"/>
          <a:ext cx="6269038" cy="1393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6% said they would like the board to communicate BEFORE important changes are decided</a:t>
          </a:r>
        </a:p>
      </dsp:txBody>
      <dsp:txXfrm>
        <a:off x="0" y="4179093"/>
        <a:ext cx="6269038" cy="13930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920B4-9C4E-BA48-BAA8-241F53B70096}">
      <dsp:nvSpPr>
        <dsp:cNvPr id="0" name=""/>
        <dsp:cNvSpPr/>
      </dsp:nvSpPr>
      <dsp:spPr>
        <a:xfrm>
          <a:off x="0" y="2865"/>
          <a:ext cx="64959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191604-2DA8-3140-9577-65C256FA5B39}">
      <dsp:nvSpPr>
        <dsp:cNvPr id="0" name=""/>
        <dsp:cNvSpPr/>
      </dsp:nvSpPr>
      <dsp:spPr>
        <a:xfrm>
          <a:off x="0" y="2865"/>
          <a:ext cx="6495964" cy="1954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a:t>“</a:t>
          </a:r>
          <a:r>
            <a:rPr lang="en-US" sz="2000" kern="1200" dirty="0"/>
            <a:t>I had a really tough time finding out what is going on with the gifted program. I think this is important and a significant change, and should have been mentioned in the district email. It should be clear what is going on with all the programs in the school district.”</a:t>
          </a:r>
        </a:p>
      </dsp:txBody>
      <dsp:txXfrm>
        <a:off x="0" y="2865"/>
        <a:ext cx="6495964" cy="1954447"/>
      </dsp:txXfrm>
    </dsp:sp>
    <dsp:sp modelId="{7A2FC826-0845-724A-8DCF-FDF88FBDF4E1}">
      <dsp:nvSpPr>
        <dsp:cNvPr id="0" name=""/>
        <dsp:cNvSpPr/>
      </dsp:nvSpPr>
      <dsp:spPr>
        <a:xfrm>
          <a:off x="0" y="1957312"/>
          <a:ext cx="64959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894FDF-F41B-6049-AD7E-B47D322D02F1}">
      <dsp:nvSpPr>
        <dsp:cNvPr id="0" name=""/>
        <dsp:cNvSpPr/>
      </dsp:nvSpPr>
      <dsp:spPr>
        <a:xfrm>
          <a:off x="0" y="1957312"/>
          <a:ext cx="6495964" cy="1954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a:t>“I think that the district is generally okay about providing information however if the issue is difficult or inflammatory as with the referenda information and ramifications, I think they drop the bottom and do not provide accessible and wide-spread information.”</a:t>
          </a:r>
        </a:p>
      </dsp:txBody>
      <dsp:txXfrm>
        <a:off x="0" y="1957312"/>
        <a:ext cx="6495964" cy="1954447"/>
      </dsp:txXfrm>
    </dsp:sp>
    <dsp:sp modelId="{45840232-83F6-BC4A-8A84-1E6A787664E6}">
      <dsp:nvSpPr>
        <dsp:cNvPr id="0" name=""/>
        <dsp:cNvSpPr/>
      </dsp:nvSpPr>
      <dsp:spPr>
        <a:xfrm>
          <a:off x="0" y="3911760"/>
          <a:ext cx="649596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EBFC9F-7C55-074D-8F84-FA4AA4DF3483}">
      <dsp:nvSpPr>
        <dsp:cNvPr id="0" name=""/>
        <dsp:cNvSpPr/>
      </dsp:nvSpPr>
      <dsp:spPr>
        <a:xfrm>
          <a:off x="0" y="3911760"/>
          <a:ext cx="6495964" cy="1954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a:t>“A good example is the recent emails sent about the PE policy for next year and opting out of the state mandates. The initial notice made it seem like current PE was going to be cut back and caused alarm. The email that eventually came from Dr. Kelley was much more informative and helpful, providing background and reasoning. While everyone may still not agree with the decision, at least they have all the facts to work with up front. I think starting with something more like what was eventually sent is the way to go. Thank you</a:t>
          </a:r>
        </a:p>
      </dsp:txBody>
      <dsp:txXfrm>
        <a:off x="0" y="3911760"/>
        <a:ext cx="6495964" cy="19544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E7330-F814-FD47-B85C-68DB4EDDC904}">
      <dsp:nvSpPr>
        <dsp:cNvPr id="0" name=""/>
        <dsp:cNvSpPr/>
      </dsp:nvSpPr>
      <dsp:spPr>
        <a:xfrm>
          <a:off x="0" y="2889"/>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B5F87-0977-D443-B948-C9E49533CAC0}">
      <dsp:nvSpPr>
        <dsp:cNvPr id="0" name=""/>
        <dsp:cNvSpPr/>
      </dsp:nvSpPr>
      <dsp:spPr>
        <a:xfrm>
          <a:off x="0" y="2889"/>
          <a:ext cx="6520678" cy="1970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b="1" i="1" kern="1200" dirty="0"/>
            <a:t>“</a:t>
          </a:r>
          <a:r>
            <a:rPr lang="en-US" sz="1800" b="1" i="1" kern="1200" dirty="0"/>
            <a:t>Poor, poor communication. The Facebook pages share more about the </a:t>
          </a:r>
          <a:r>
            <a:rPr lang="en-US" sz="1800" b="1" i="1" kern="1200" dirty="0" smtClean="0"/>
            <a:t>district </a:t>
          </a:r>
          <a:r>
            <a:rPr lang="en-US" sz="1800" b="1" i="1" kern="1200" dirty="0"/>
            <a:t>than the district does. </a:t>
          </a:r>
          <a:r>
            <a:rPr lang="en-US" sz="1800" kern="1200" dirty="0"/>
            <a:t>Even the junior high violence was shared three business days after the events. Facebook alerted parents the same day. The school should have shared information same day rather than telling parents not to use social media.”</a:t>
          </a:r>
        </a:p>
      </dsp:txBody>
      <dsp:txXfrm>
        <a:off x="0" y="2889"/>
        <a:ext cx="6520678" cy="1970906"/>
      </dsp:txXfrm>
    </dsp:sp>
    <dsp:sp modelId="{A4053436-94C7-D34B-B532-25CFD971A3A5}">
      <dsp:nvSpPr>
        <dsp:cNvPr id="0" name=""/>
        <dsp:cNvSpPr/>
      </dsp:nvSpPr>
      <dsp:spPr>
        <a:xfrm>
          <a:off x="0" y="1973796"/>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AA9174-9192-7643-9113-3978B4DA38D6}">
      <dsp:nvSpPr>
        <dsp:cNvPr id="0" name=""/>
        <dsp:cNvSpPr/>
      </dsp:nvSpPr>
      <dsp:spPr>
        <a:xfrm>
          <a:off x="0" y="1973796"/>
          <a:ext cx="6520678" cy="1970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1400" kern="1200" dirty="0"/>
            <a:t>“In general, I have no problem with the methods of delivery of information or the frequency of communication from D97. In the past year, however</a:t>
          </a:r>
          <a:r>
            <a:rPr lang="en-US" sz="1400" b="1" i="1" u="none" kern="1200" dirty="0"/>
            <a:t>, I feel that the district has made a conscious effort to actively promote some types of information to its advantage </a:t>
          </a:r>
          <a:r>
            <a:rPr lang="en-US" sz="1400" kern="1200" dirty="0"/>
            <a:t>(i.e. massive effort to educate public about referenda and encouraging voting) and to purposefully withhold other information (i.e. waiting to announce elimination of GTD programming until final days of school year). Whether the Board anticipates a positive or negative reaction from the public - </a:t>
          </a:r>
          <a:r>
            <a:rPr lang="en-US" sz="1400" b="1" i="1" kern="1200" dirty="0"/>
            <a:t>all District policies and decisions should be communicated equally and in a timely fashion.”</a:t>
          </a:r>
        </a:p>
      </dsp:txBody>
      <dsp:txXfrm>
        <a:off x="0" y="1973796"/>
        <a:ext cx="6520678" cy="1970906"/>
      </dsp:txXfrm>
    </dsp:sp>
    <dsp:sp modelId="{A8578799-BC94-0843-9595-25B0E8465EE5}">
      <dsp:nvSpPr>
        <dsp:cNvPr id="0" name=""/>
        <dsp:cNvSpPr/>
      </dsp:nvSpPr>
      <dsp:spPr>
        <a:xfrm>
          <a:off x="0" y="3944703"/>
          <a:ext cx="652067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F646D9-95C7-1E4F-AC8E-D2F4937E18A0}">
      <dsp:nvSpPr>
        <dsp:cNvPr id="0" name=""/>
        <dsp:cNvSpPr/>
      </dsp:nvSpPr>
      <dsp:spPr>
        <a:xfrm>
          <a:off x="0" y="3944703"/>
          <a:ext cx="6520678" cy="1970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kern="1200" dirty="0"/>
            <a:t>“ I am very concerned about the </a:t>
          </a:r>
          <a:r>
            <a:rPr lang="en-US" sz="1500" b="1" i="1" u="sng" kern="1200" dirty="0"/>
            <a:t>frequency of communications that begin with apologies for not communicating sooner. </a:t>
          </a:r>
          <a:r>
            <a:rPr lang="en-US" sz="1500" kern="1200" dirty="0"/>
            <a:t>I am particularly concerned about the lack of context/transparency about the Task Force being assembled to examine the GTD program. I am also very concerned about the lack of differentiation at the middle school level. It pains me to have moved to a community with "good" schools and to bring you strong, capable students, to have voted for the referendum to keep the schools strong, and to now be looking for a private middle school to meet my child's advanced academic needs.”</a:t>
          </a:r>
        </a:p>
      </dsp:txBody>
      <dsp:txXfrm>
        <a:off x="0" y="3944703"/>
        <a:ext cx="6520678" cy="19709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13C9C-7310-1A4B-A0B0-F7D032BCF277}">
      <dsp:nvSpPr>
        <dsp:cNvPr id="0" name=""/>
        <dsp:cNvSpPr/>
      </dsp:nvSpPr>
      <dsp:spPr>
        <a:xfrm>
          <a:off x="3080" y="464830"/>
          <a:ext cx="2444055" cy="3421677"/>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977900">
            <a:lnSpc>
              <a:spcPct val="90000"/>
            </a:lnSpc>
            <a:spcBef>
              <a:spcPct val="0"/>
            </a:spcBef>
            <a:spcAft>
              <a:spcPct val="35000"/>
            </a:spcAft>
          </a:pPr>
          <a:r>
            <a:rPr lang="en-US" sz="2200" kern="1200"/>
            <a:t>Feedback from Board</a:t>
          </a:r>
        </a:p>
      </dsp:txBody>
      <dsp:txXfrm>
        <a:off x="3080" y="1765067"/>
        <a:ext cx="2444055" cy="2053006"/>
      </dsp:txXfrm>
    </dsp:sp>
    <dsp:sp modelId="{19610B96-D510-3D48-B89C-91F1ED39B4C1}">
      <dsp:nvSpPr>
        <dsp:cNvPr id="0" name=""/>
        <dsp:cNvSpPr/>
      </dsp:nvSpPr>
      <dsp:spPr>
        <a:xfrm>
          <a:off x="711856"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1</a:t>
          </a:r>
        </a:p>
      </dsp:txBody>
      <dsp:txXfrm>
        <a:off x="862184" y="957325"/>
        <a:ext cx="725847" cy="725847"/>
      </dsp:txXfrm>
    </dsp:sp>
    <dsp:sp modelId="{AC5DBF9D-9F5E-0E48-941D-15F5BB2BAB0C}">
      <dsp:nvSpPr>
        <dsp:cNvPr id="0" name=""/>
        <dsp:cNvSpPr/>
      </dsp:nvSpPr>
      <dsp:spPr>
        <a:xfrm>
          <a:off x="3080"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D3A895-44D9-2B45-ABDB-8AB08EF7F951}">
      <dsp:nvSpPr>
        <dsp:cNvPr id="0" name=""/>
        <dsp:cNvSpPr/>
      </dsp:nvSpPr>
      <dsp:spPr>
        <a:xfrm>
          <a:off x="2691541" y="464830"/>
          <a:ext cx="2444055" cy="3421677"/>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977900">
            <a:lnSpc>
              <a:spcPct val="90000"/>
            </a:lnSpc>
            <a:spcBef>
              <a:spcPct val="0"/>
            </a:spcBef>
            <a:spcAft>
              <a:spcPct val="35000"/>
            </a:spcAft>
          </a:pPr>
          <a:r>
            <a:rPr lang="en-US" sz="2200" kern="1200" dirty="0"/>
            <a:t>Create plans against 3 level </a:t>
          </a:r>
          <a:r>
            <a:rPr lang="en-US" sz="2200" kern="1200" dirty="0" err="1" smtClean="0"/>
            <a:t>communicadtion</a:t>
          </a:r>
          <a:r>
            <a:rPr lang="en-US" sz="2200" kern="1200" dirty="0" smtClean="0"/>
            <a:t> strategy</a:t>
          </a:r>
          <a:endParaRPr lang="en-US" sz="2200" kern="1200" dirty="0"/>
        </a:p>
      </dsp:txBody>
      <dsp:txXfrm>
        <a:off x="2691541" y="1765067"/>
        <a:ext cx="2444055" cy="2053006"/>
      </dsp:txXfrm>
    </dsp:sp>
    <dsp:sp modelId="{E8B56E92-C518-2041-89E7-CF36AE83CEB4}">
      <dsp:nvSpPr>
        <dsp:cNvPr id="0" name=""/>
        <dsp:cNvSpPr/>
      </dsp:nvSpPr>
      <dsp:spPr>
        <a:xfrm>
          <a:off x="3400317"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2</a:t>
          </a:r>
        </a:p>
      </dsp:txBody>
      <dsp:txXfrm>
        <a:off x="3550645" y="957325"/>
        <a:ext cx="725847" cy="725847"/>
      </dsp:txXfrm>
    </dsp:sp>
    <dsp:sp modelId="{0C878899-7925-E04C-852D-B627CE16F403}">
      <dsp:nvSpPr>
        <dsp:cNvPr id="0" name=""/>
        <dsp:cNvSpPr/>
      </dsp:nvSpPr>
      <dsp:spPr>
        <a:xfrm>
          <a:off x="2691541"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358F4-0D20-F348-B364-3F879DFDC8A0}">
      <dsp:nvSpPr>
        <dsp:cNvPr id="0" name=""/>
        <dsp:cNvSpPr/>
      </dsp:nvSpPr>
      <dsp:spPr>
        <a:xfrm>
          <a:off x="5380002" y="464830"/>
          <a:ext cx="2444055" cy="3421677"/>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977900">
            <a:lnSpc>
              <a:spcPct val="90000"/>
            </a:lnSpc>
            <a:spcBef>
              <a:spcPct val="0"/>
            </a:spcBef>
            <a:spcAft>
              <a:spcPct val="35000"/>
            </a:spcAft>
          </a:pPr>
          <a:r>
            <a:rPr lang="en-US" sz="2200" kern="1200"/>
            <a:t>Execute plan </a:t>
          </a:r>
        </a:p>
        <a:p>
          <a:pPr marL="171450" lvl="1" indent="-171450" algn="l" defTabSz="755650">
            <a:lnSpc>
              <a:spcPct val="90000"/>
            </a:lnSpc>
            <a:spcBef>
              <a:spcPct val="0"/>
            </a:spcBef>
            <a:spcAft>
              <a:spcPct val="15000"/>
            </a:spcAft>
            <a:buChar char="••"/>
          </a:pPr>
          <a:r>
            <a:rPr lang="en-US" sz="1700" kern="1200"/>
            <a:t>Coach / prepare Board for community engagement events</a:t>
          </a:r>
        </a:p>
      </dsp:txBody>
      <dsp:txXfrm>
        <a:off x="5380002" y="1765067"/>
        <a:ext cx="2444055" cy="2053006"/>
      </dsp:txXfrm>
    </dsp:sp>
    <dsp:sp modelId="{999EE179-30ED-D64D-A3EF-C0E456D8ED55}">
      <dsp:nvSpPr>
        <dsp:cNvPr id="0" name=""/>
        <dsp:cNvSpPr/>
      </dsp:nvSpPr>
      <dsp:spPr>
        <a:xfrm>
          <a:off x="6088778"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3</a:t>
          </a:r>
        </a:p>
      </dsp:txBody>
      <dsp:txXfrm>
        <a:off x="6239106" y="957325"/>
        <a:ext cx="725847" cy="725847"/>
      </dsp:txXfrm>
    </dsp:sp>
    <dsp:sp modelId="{0ABBD456-2296-4345-B87D-DBDDC23B4893}">
      <dsp:nvSpPr>
        <dsp:cNvPr id="0" name=""/>
        <dsp:cNvSpPr/>
      </dsp:nvSpPr>
      <dsp:spPr>
        <a:xfrm>
          <a:off x="5380002"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EB52D2-41C2-7246-B00D-EA7E3F876B4E}">
      <dsp:nvSpPr>
        <dsp:cNvPr id="0" name=""/>
        <dsp:cNvSpPr/>
      </dsp:nvSpPr>
      <dsp:spPr>
        <a:xfrm>
          <a:off x="8068463" y="464830"/>
          <a:ext cx="2444055" cy="3421677"/>
        </a:xfrm>
        <a:prstGeom prst="rect">
          <a:avLst/>
        </a:prstGeom>
        <a:solidFill>
          <a:schemeClr val="bg1">
            <a:lumMod val="95000"/>
            <a:hueOff val="0"/>
            <a:satOff val="0"/>
            <a:lumOff val="0"/>
            <a:alphaOff val="0"/>
          </a:schemeClr>
        </a:solidFill>
        <a:ln w="12700" cap="flat" cmpd="sng" algn="ctr">
          <a:solidFill>
            <a:schemeClr val="bg1">
              <a:lumMod val="9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lvl="0" algn="l" defTabSz="977900">
            <a:lnSpc>
              <a:spcPct val="90000"/>
            </a:lnSpc>
            <a:spcBef>
              <a:spcPct val="0"/>
            </a:spcBef>
            <a:spcAft>
              <a:spcPct val="35000"/>
            </a:spcAft>
          </a:pPr>
          <a:r>
            <a:rPr lang="en-US" sz="2200" kern="1200"/>
            <a:t>Evaluate results / adjust (on going)</a:t>
          </a:r>
        </a:p>
      </dsp:txBody>
      <dsp:txXfrm>
        <a:off x="8068463" y="1765067"/>
        <a:ext cx="2444055" cy="2053006"/>
      </dsp:txXfrm>
    </dsp:sp>
    <dsp:sp modelId="{59BFFD1E-DF2B-B540-84EA-49D9AD19B600}">
      <dsp:nvSpPr>
        <dsp:cNvPr id="0" name=""/>
        <dsp:cNvSpPr/>
      </dsp:nvSpPr>
      <dsp:spPr>
        <a:xfrm>
          <a:off x="8777239"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lvl="0" algn="ctr" defTabSz="2133600">
            <a:lnSpc>
              <a:spcPct val="90000"/>
            </a:lnSpc>
            <a:spcBef>
              <a:spcPct val="0"/>
            </a:spcBef>
            <a:spcAft>
              <a:spcPct val="35000"/>
            </a:spcAft>
          </a:pPr>
          <a:r>
            <a:rPr lang="en-US" sz="4800" kern="1200"/>
            <a:t>4</a:t>
          </a:r>
        </a:p>
      </dsp:txBody>
      <dsp:txXfrm>
        <a:off x="8927567" y="957325"/>
        <a:ext cx="725847" cy="725847"/>
      </dsp:txXfrm>
    </dsp:sp>
    <dsp:sp modelId="{891A9437-9AC4-FC4E-8F9C-7EB82CA590EF}">
      <dsp:nvSpPr>
        <dsp:cNvPr id="0" name=""/>
        <dsp:cNvSpPr/>
      </dsp:nvSpPr>
      <dsp:spPr>
        <a:xfrm>
          <a:off x="8068463"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00B9C4-D023-364F-BE1A-8B3577FA372A}" type="datetimeFigureOut">
              <a:rPr lang="en-US" smtClean="0"/>
              <a:t>9/26/17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E01D91-60A2-1440-8AA7-1CD6726C7EED}" type="slidenum">
              <a:rPr lang="en-US" smtClean="0"/>
              <a:t>‹#›</a:t>
            </a:fld>
            <a:endParaRPr lang="en-US"/>
          </a:p>
        </p:txBody>
      </p:sp>
    </p:spTree>
    <p:extLst>
      <p:ext uri="{BB962C8B-B14F-4D97-AF65-F5344CB8AC3E}">
        <p14:creationId xmlns:p14="http://schemas.microsoft.com/office/powerpoint/2010/main" val="1947931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8212A-E0EB-194F-B4FC-8E1FD8AC31B5}" type="datetimeFigureOut">
              <a:rPr lang="en-US" smtClean="0"/>
              <a:t>9/26/17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319281-0C27-144E-AE51-F00594121B8E}" type="slidenum">
              <a:rPr lang="en-US" smtClean="0"/>
              <a:t>‹#›</a:t>
            </a:fld>
            <a:endParaRPr lang="en-US"/>
          </a:p>
        </p:txBody>
      </p:sp>
    </p:spTree>
    <p:extLst>
      <p:ext uri="{BB962C8B-B14F-4D97-AF65-F5344CB8AC3E}">
        <p14:creationId xmlns:p14="http://schemas.microsoft.com/office/powerpoint/2010/main" val="661282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373305-2FA6-2F42-9BD6-257C55B4B775}"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193255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73305-2FA6-2F42-9BD6-257C55B4B775}"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40864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73305-2FA6-2F42-9BD6-257C55B4B775}"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49103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73305-2FA6-2F42-9BD6-257C55B4B775}"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184880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73305-2FA6-2F42-9BD6-257C55B4B775}" type="datetimeFigureOut">
              <a:rPr lang="en-US" smtClean="0"/>
              <a:t>9/26/17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898090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373305-2FA6-2F42-9BD6-257C55B4B775}"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169456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373305-2FA6-2F42-9BD6-257C55B4B775}" type="datetimeFigureOut">
              <a:rPr lang="en-US" smtClean="0"/>
              <a:t>9/26/17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66732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373305-2FA6-2F42-9BD6-257C55B4B775}" type="datetimeFigureOut">
              <a:rPr lang="en-US" smtClean="0"/>
              <a:t>9/26/17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157114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73305-2FA6-2F42-9BD6-257C55B4B775}" type="datetimeFigureOut">
              <a:rPr lang="en-US" smtClean="0"/>
              <a:t>9/26/17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84818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73305-2FA6-2F42-9BD6-257C55B4B775}"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45104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73305-2FA6-2F42-9BD6-257C55B4B775}" type="datetimeFigureOut">
              <a:rPr lang="en-US" smtClean="0"/>
              <a:t>9/26/17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57BF56-56C6-4141-B28B-C4CC2595A0C3}" type="slidenum">
              <a:rPr lang="en-US" smtClean="0"/>
              <a:t>‹#›</a:t>
            </a:fld>
            <a:endParaRPr lang="en-US"/>
          </a:p>
        </p:txBody>
      </p:sp>
    </p:spTree>
    <p:extLst>
      <p:ext uri="{BB962C8B-B14F-4D97-AF65-F5344CB8AC3E}">
        <p14:creationId xmlns:p14="http://schemas.microsoft.com/office/powerpoint/2010/main" val="1453024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73305-2FA6-2F42-9BD6-257C55B4B775}" type="datetimeFigureOut">
              <a:rPr lang="en-US" smtClean="0"/>
              <a:t>9/26/17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57BF56-56C6-4141-B28B-C4CC2595A0C3}" type="slidenum">
              <a:rPr lang="en-US" smtClean="0"/>
              <a:t>‹#›</a:t>
            </a:fld>
            <a:endParaRPr lang="en-US"/>
          </a:p>
        </p:txBody>
      </p:sp>
    </p:spTree>
    <p:extLst>
      <p:ext uri="{BB962C8B-B14F-4D97-AF65-F5344CB8AC3E}">
        <p14:creationId xmlns:p14="http://schemas.microsoft.com/office/powerpoint/2010/main" val="2060585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f"/></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74788" y="2745616"/>
            <a:ext cx="7636477" cy="2387600"/>
          </a:xfrm>
        </p:spPr>
        <p:txBody>
          <a:bodyPr>
            <a:normAutofit fontScale="90000"/>
          </a:bodyPr>
          <a:lstStyle/>
          <a:p>
            <a:r>
              <a:rPr lang="en-US" dirty="0" smtClean="0"/>
              <a:t> </a:t>
            </a:r>
            <a:br>
              <a:rPr lang="en-US" dirty="0" smtClean="0"/>
            </a:br>
            <a:r>
              <a:rPr lang="en-US" sz="6700" b="1" dirty="0" smtClean="0"/>
              <a:t>CCE Update</a:t>
            </a:r>
            <a:r>
              <a:rPr lang="en-US" sz="4900" dirty="0" smtClean="0"/>
              <a:t/>
            </a:r>
            <a:br>
              <a:rPr lang="en-US" sz="4900" dirty="0" smtClean="0"/>
            </a:br>
            <a:r>
              <a:rPr lang="en-US" sz="4900" dirty="0" smtClean="0"/>
              <a:t>Community Engagement Survey </a:t>
            </a:r>
            <a:r>
              <a:rPr lang="en-US" sz="4900" dirty="0"/>
              <a:t>Recap </a:t>
            </a:r>
            <a:r>
              <a:rPr lang="en-US" sz="4900" dirty="0" smtClean="0"/>
              <a:t>(July 2017) &amp; </a:t>
            </a:r>
            <a:br>
              <a:rPr lang="en-US" sz="4900" dirty="0" smtClean="0"/>
            </a:br>
            <a:r>
              <a:rPr lang="en-US" sz="4900" dirty="0" smtClean="0"/>
              <a:t>Proposed Community Engagement Framework</a:t>
            </a:r>
            <a:endParaRPr lang="en-US" sz="4900" dirty="0"/>
          </a:p>
        </p:txBody>
      </p:sp>
      <p:sp>
        <p:nvSpPr>
          <p:cNvPr id="3" name="Subtitle 2"/>
          <p:cNvSpPr>
            <a:spLocks noGrp="1"/>
          </p:cNvSpPr>
          <p:nvPr>
            <p:ph type="subTitle" idx="1"/>
          </p:nvPr>
        </p:nvSpPr>
        <p:spPr>
          <a:xfrm>
            <a:off x="1524000" y="5375233"/>
            <a:ext cx="9144000" cy="1655762"/>
          </a:xfrm>
        </p:spPr>
        <p:txBody>
          <a:bodyPr/>
          <a:lstStyle/>
          <a:p>
            <a:r>
              <a:rPr lang="en-US" dirty="0" smtClean="0"/>
              <a:t>Submitted by Community Engagement Committee (CCE)</a:t>
            </a:r>
          </a:p>
          <a:p>
            <a:r>
              <a:rPr lang="en-US" dirty="0" smtClean="0"/>
              <a:t>September 26, 2017</a:t>
            </a:r>
            <a:endParaRPr lang="en-US" dirty="0"/>
          </a:p>
        </p:txBody>
      </p:sp>
      <p:pic>
        <p:nvPicPr>
          <p:cNvPr id="5" name="Picture 4"/>
          <p:cNvPicPr>
            <a:picLocks noChangeAspect="1"/>
          </p:cNvPicPr>
          <p:nvPr/>
        </p:nvPicPr>
        <p:blipFill>
          <a:blip r:embed="rId2"/>
          <a:stretch>
            <a:fillRect/>
          </a:stretch>
        </p:blipFill>
        <p:spPr>
          <a:xfrm>
            <a:off x="2457995" y="342727"/>
            <a:ext cx="6858000" cy="1270000"/>
          </a:xfrm>
          <a:prstGeom prst="rect">
            <a:avLst/>
          </a:prstGeom>
        </p:spPr>
      </p:pic>
    </p:spTree>
    <p:extLst>
      <p:ext uri="{BB962C8B-B14F-4D97-AF65-F5344CB8AC3E}">
        <p14:creationId xmlns:p14="http://schemas.microsoft.com/office/powerpoint/2010/main" val="17362449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060"/>
            <a:ext cx="10515600" cy="1325563"/>
          </a:xfrm>
        </p:spPr>
        <p:txBody>
          <a:bodyPr>
            <a:normAutofit/>
          </a:bodyPr>
          <a:lstStyle/>
          <a:p>
            <a:r>
              <a:rPr lang="en-US" dirty="0"/>
              <a:t>D97 Communication TO Community</a:t>
            </a:r>
            <a:br>
              <a:rPr lang="en-US" dirty="0"/>
            </a:br>
            <a:r>
              <a:rPr lang="en-US" dirty="0"/>
              <a:t>Opportunities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260399418"/>
              </p:ext>
            </p:extLst>
          </p:nvPr>
        </p:nvGraphicFramePr>
        <p:xfrm>
          <a:off x="838200" y="1480624"/>
          <a:ext cx="10515600" cy="5117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344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US" b="1" dirty="0">
                <a:solidFill>
                  <a:srgbClr val="FFFFFF"/>
                </a:solidFill>
              </a:rPr>
              <a:t>How would you like the Board to </a:t>
            </a:r>
            <a:r>
              <a:rPr lang="en-US" b="1" dirty="0" smtClean="0">
                <a:solidFill>
                  <a:srgbClr val="FFFFFF"/>
                </a:solidFill>
              </a:rPr>
              <a:t>engage / interact</a:t>
            </a:r>
            <a:r>
              <a:rPr lang="en-US" b="1" dirty="0">
                <a:solidFill>
                  <a:srgbClr val="FFFFFF"/>
                </a:solidFill>
              </a:rPr>
              <a:t>? </a:t>
            </a:r>
            <a:r>
              <a:rPr lang="en-US" b="1" dirty="0" smtClean="0">
                <a:solidFill>
                  <a:srgbClr val="FFFFFF"/>
                </a:solidFill>
              </a:rPr>
              <a:t/>
            </a:r>
            <a:br>
              <a:rPr lang="en-US" b="1" dirty="0" smtClean="0">
                <a:solidFill>
                  <a:srgbClr val="FFFFFF"/>
                </a:solidFill>
              </a:rPr>
            </a:br>
            <a:r>
              <a:rPr lang="en-US" b="1" u="sng" dirty="0" smtClean="0">
                <a:solidFill>
                  <a:srgbClr val="FFFFFF"/>
                </a:solidFill>
              </a:rPr>
              <a:t>How </a:t>
            </a:r>
            <a:r>
              <a:rPr lang="en-US" b="1" u="sng" dirty="0">
                <a:solidFill>
                  <a:srgbClr val="FFFFFF"/>
                </a:solidFill>
              </a:rPr>
              <a:t>frequently?</a:t>
            </a:r>
            <a:r>
              <a:rPr lang="en-US" u="sng" dirty="0">
                <a:solidFill>
                  <a:srgbClr val="FFFFFF"/>
                </a:solidFill>
              </a:rPr>
              <a:t/>
            </a:r>
            <a:br>
              <a:rPr lang="en-US" u="sng" dirty="0">
                <a:solidFill>
                  <a:srgbClr val="FFFFFF"/>
                </a:solidFill>
              </a:rPr>
            </a:br>
            <a:endParaRPr lang="en-US" u="sng" dirty="0">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917659313"/>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2265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US" b="1" dirty="0">
                <a:solidFill>
                  <a:srgbClr val="FFFFFF"/>
                </a:solidFill>
              </a:rPr>
              <a:t>How would you like the Board to </a:t>
            </a:r>
            <a:r>
              <a:rPr lang="en-US" b="1" dirty="0" smtClean="0">
                <a:solidFill>
                  <a:srgbClr val="FFFFFF"/>
                </a:solidFill>
              </a:rPr>
              <a:t>engage / interact</a:t>
            </a:r>
            <a:r>
              <a:rPr lang="en-US" b="1" dirty="0">
                <a:solidFill>
                  <a:srgbClr val="FFFFFF"/>
                </a:solidFill>
              </a:rPr>
              <a:t>? </a:t>
            </a:r>
            <a:r>
              <a:rPr lang="en-US" b="1" dirty="0" smtClean="0">
                <a:solidFill>
                  <a:srgbClr val="FFFFFF"/>
                </a:solidFill>
              </a:rPr>
              <a:t/>
            </a:r>
            <a:br>
              <a:rPr lang="en-US" b="1" dirty="0" smtClean="0">
                <a:solidFill>
                  <a:srgbClr val="FFFFFF"/>
                </a:solidFill>
              </a:rPr>
            </a:br>
            <a:r>
              <a:rPr lang="en-US" b="1" u="sng" dirty="0" smtClean="0">
                <a:solidFill>
                  <a:srgbClr val="FFFFFF"/>
                </a:solidFill>
              </a:rPr>
              <a:t>How </a:t>
            </a:r>
            <a:r>
              <a:rPr lang="en-US" b="1" u="sng" dirty="0">
                <a:solidFill>
                  <a:srgbClr val="FFFFFF"/>
                </a:solidFill>
              </a:rPr>
              <a:t>Engage?</a:t>
            </a:r>
            <a:r>
              <a:rPr lang="en-US" u="sng" dirty="0">
                <a:solidFill>
                  <a:srgbClr val="FFFFFF"/>
                </a:solidFill>
              </a:rPr>
              <a:t/>
            </a:r>
            <a:br>
              <a:rPr lang="en-US" u="sng" dirty="0">
                <a:solidFill>
                  <a:srgbClr val="FFFFFF"/>
                </a:solidFill>
              </a:rPr>
            </a:br>
            <a:endParaRPr lang="en-US" u="sng" dirty="0">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862294025"/>
              </p:ext>
            </p:extLst>
          </p:nvPr>
        </p:nvGraphicFramePr>
        <p:xfrm>
          <a:off x="5280025" y="642938"/>
          <a:ext cx="6520678" cy="5844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488880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US" b="1" dirty="0">
                <a:solidFill>
                  <a:srgbClr val="FFFFFF"/>
                </a:solidFill>
              </a:rPr>
              <a:t>How would you like the Board to </a:t>
            </a:r>
            <a:r>
              <a:rPr lang="en-US" b="1" dirty="0" smtClean="0">
                <a:solidFill>
                  <a:srgbClr val="FFFFFF"/>
                </a:solidFill>
              </a:rPr>
              <a:t>engage / interact</a:t>
            </a:r>
            <a:r>
              <a:rPr lang="en-US" b="1" dirty="0">
                <a:solidFill>
                  <a:srgbClr val="FFFFFF"/>
                </a:solidFill>
              </a:rPr>
              <a:t>? </a:t>
            </a:r>
            <a:r>
              <a:rPr lang="en-US" b="1" dirty="0" smtClean="0">
                <a:solidFill>
                  <a:srgbClr val="FFFFFF"/>
                </a:solidFill>
              </a:rPr>
              <a:t/>
            </a:r>
            <a:br>
              <a:rPr lang="en-US" b="1" dirty="0" smtClean="0">
                <a:solidFill>
                  <a:srgbClr val="FFFFFF"/>
                </a:solidFill>
              </a:rPr>
            </a:br>
            <a:r>
              <a:rPr lang="en-US" b="1" u="sng" dirty="0" smtClean="0">
                <a:solidFill>
                  <a:srgbClr val="FFFFFF"/>
                </a:solidFill>
              </a:rPr>
              <a:t>How Engage?</a:t>
            </a:r>
            <a:r>
              <a:rPr lang="en-US" u="sng" dirty="0">
                <a:solidFill>
                  <a:srgbClr val="FFFFFF"/>
                </a:solidFill>
              </a:rPr>
              <a:t/>
            </a:r>
            <a:br>
              <a:rPr lang="en-US" u="sng" dirty="0">
                <a:solidFill>
                  <a:srgbClr val="FFFFFF"/>
                </a:solidFill>
              </a:rPr>
            </a:br>
            <a:endParaRPr lang="en-US" u="sng" dirty="0">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136129939"/>
              </p:ext>
            </p:extLst>
          </p:nvPr>
        </p:nvGraphicFramePr>
        <p:xfrm>
          <a:off x="4817284" y="642938"/>
          <a:ext cx="6731779"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7932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xmlns="" id="{A4AC5506-6312-4701-8D3C-40187889A94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1171210" y="1396588"/>
            <a:ext cx="9296020" cy="5461412"/>
          </a:xfrm>
          <a:prstGeom prst="rect">
            <a:avLst/>
          </a:prstGeom>
        </p:spPr>
      </p:pic>
      <p:sp>
        <p:nvSpPr>
          <p:cNvPr id="2" name="Title 1"/>
          <p:cNvSpPr>
            <a:spLocks noGrp="1"/>
          </p:cNvSpPr>
          <p:nvPr>
            <p:ph type="title"/>
          </p:nvPr>
        </p:nvSpPr>
        <p:spPr>
          <a:xfrm>
            <a:off x="618316" y="643467"/>
            <a:ext cx="11210925" cy="744836"/>
          </a:xfrm>
        </p:spPr>
        <p:txBody>
          <a:bodyPr vert="horz" lIns="91440" tIns="45720" rIns="91440" bIns="45720" rtlCol="0">
            <a:normAutofit/>
          </a:bodyPr>
          <a:lstStyle/>
          <a:p>
            <a:pPr algn="ctr"/>
            <a:r>
              <a:rPr lang="en-US" sz="2700" b="1" kern="1200" dirty="0">
                <a:solidFill>
                  <a:schemeClr val="bg1"/>
                </a:solidFill>
                <a:latin typeface="+mj-lt"/>
                <a:ea typeface="+mj-ea"/>
                <a:cs typeface="+mj-cs"/>
              </a:rPr>
              <a:t>What topics would you be interested in hearing about from the D97 Board?</a:t>
            </a:r>
            <a:endParaRPr lang="en-US" sz="2700" kern="1200" dirty="0">
              <a:solidFill>
                <a:schemeClr val="bg1"/>
              </a:solidFill>
              <a:latin typeface="+mj-lt"/>
              <a:ea typeface="+mj-ea"/>
              <a:cs typeface="+mj-cs"/>
            </a:endParaRPr>
          </a:p>
        </p:txBody>
      </p:sp>
    </p:spTree>
    <p:extLst>
      <p:ext uri="{BB962C8B-B14F-4D97-AF65-F5344CB8AC3E}">
        <p14:creationId xmlns:p14="http://schemas.microsoft.com/office/powerpoint/2010/main" val="225307717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US" b="1" dirty="0">
                <a:solidFill>
                  <a:srgbClr val="FFFFFF"/>
                </a:solidFill>
              </a:rPr>
              <a:t>Anything else you’d like to tell us?</a:t>
            </a:r>
            <a:r>
              <a:rPr lang="en-US" dirty="0">
                <a:solidFill>
                  <a:srgbClr val="FFFFFF"/>
                </a:solidFill>
              </a:rPr>
              <a:t/>
            </a:r>
            <a:br>
              <a:rPr lang="en-US" dirty="0">
                <a:solidFill>
                  <a:srgbClr val="FFFFFF"/>
                </a:solidFill>
              </a:rPr>
            </a:br>
            <a:endParaRPr lang="en-US" dirty="0">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876380743"/>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28157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US">
                <a:solidFill>
                  <a:srgbClr val="FFFFFF"/>
                </a:solidFill>
              </a:rPr>
              <a:t>Sample comments about being clearer:</a:t>
            </a:r>
            <a:br>
              <a:rPr lang="en-US">
                <a:solidFill>
                  <a:srgbClr val="FFFFFF"/>
                </a:solidFill>
              </a:rPr>
            </a:br>
            <a:endParaRPr lang="en-US">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943316583"/>
              </p:ext>
            </p:extLst>
          </p:nvPr>
        </p:nvGraphicFramePr>
        <p:xfrm>
          <a:off x="5280025" y="642938"/>
          <a:ext cx="6495964" cy="5869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530759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08E89D5E-1885-4160-AC77-CC471DD1D0D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xmlns="" id="{550D2BD1-98F9-412D-905B-3A843EF4078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43277" y="712269"/>
            <a:ext cx="3370998" cy="5502264"/>
          </a:xfrm>
        </p:spPr>
        <p:txBody>
          <a:bodyPr>
            <a:normAutofit/>
          </a:bodyPr>
          <a:lstStyle/>
          <a:p>
            <a:r>
              <a:rPr lang="en-US" dirty="0">
                <a:solidFill>
                  <a:srgbClr val="FFFFFF"/>
                </a:solidFill>
              </a:rPr>
              <a:t>Sample comments about being </a:t>
            </a:r>
            <a:r>
              <a:rPr lang="en-US" dirty="0" smtClean="0">
                <a:solidFill>
                  <a:srgbClr val="FFFFFF"/>
                </a:solidFill>
              </a:rPr>
              <a:t>clearer </a:t>
            </a:r>
            <a:r>
              <a:rPr lang="en-US" dirty="0">
                <a:solidFill>
                  <a:srgbClr val="FFFFFF"/>
                </a:solidFill>
              </a:rPr>
              <a:t>(</a:t>
            </a:r>
            <a:r>
              <a:rPr lang="en-US" dirty="0" err="1">
                <a:solidFill>
                  <a:srgbClr val="FFFFFF"/>
                </a:solidFill>
              </a:rPr>
              <a:t>pg</a:t>
            </a:r>
            <a:r>
              <a:rPr lang="en-US" dirty="0">
                <a:solidFill>
                  <a:srgbClr val="FFFFFF"/>
                </a:solidFill>
              </a:rPr>
              <a:t> 2)</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564677358"/>
              </p:ext>
            </p:extLst>
          </p:nvPr>
        </p:nvGraphicFramePr>
        <p:xfrm>
          <a:off x="5280025" y="642938"/>
          <a:ext cx="6520678" cy="5918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330563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xmlns=""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dirty="0">
                <a:solidFill>
                  <a:schemeClr val="accent1"/>
                </a:solidFill>
              </a:rPr>
              <a:t>Sample comments about being </a:t>
            </a:r>
            <a:r>
              <a:rPr lang="en-US" dirty="0" smtClean="0">
                <a:solidFill>
                  <a:schemeClr val="accent1"/>
                </a:solidFill>
              </a:rPr>
              <a:t>clearer (</a:t>
            </a:r>
            <a:r>
              <a:rPr lang="en-US" dirty="0" err="1" smtClean="0">
                <a:solidFill>
                  <a:schemeClr val="accent1"/>
                </a:solidFill>
              </a:rPr>
              <a:t>pg</a:t>
            </a:r>
            <a:r>
              <a:rPr lang="en-US" dirty="0" smtClean="0">
                <a:solidFill>
                  <a:schemeClr val="accent1"/>
                </a:solidFill>
              </a:rPr>
              <a:t> 3)</a:t>
            </a:r>
            <a:endParaRPr lang="en-US" dirty="0">
              <a:solidFill>
                <a:schemeClr val="accent1"/>
              </a:solidFill>
            </a:endParaRPr>
          </a:p>
        </p:txBody>
      </p:sp>
      <p:sp>
        <p:nvSpPr>
          <p:cNvPr id="3" name="Content Placeholder 2"/>
          <p:cNvSpPr>
            <a:spLocks noGrp="1"/>
          </p:cNvSpPr>
          <p:nvPr>
            <p:ph idx="1"/>
          </p:nvPr>
        </p:nvSpPr>
        <p:spPr>
          <a:xfrm>
            <a:off x="4976031" y="963877"/>
            <a:ext cx="6377769" cy="4930246"/>
          </a:xfrm>
        </p:spPr>
        <p:txBody>
          <a:bodyPr anchor="ctr">
            <a:normAutofit/>
          </a:bodyPr>
          <a:lstStyle/>
          <a:p>
            <a:r>
              <a:rPr lang="en-US" sz="1900" dirty="0"/>
              <a:t>“As a communications professional, I think district </a:t>
            </a:r>
            <a:r>
              <a:rPr lang="en-US" sz="1900" kern="1200" dirty="0">
                <a:latin typeface="+mn-lt"/>
                <a:ea typeface="+mn-ea"/>
                <a:cs typeface="+mn-cs"/>
              </a:rPr>
              <a:t>97</a:t>
            </a:r>
            <a:r>
              <a:rPr lang="en-US" sz="1900" dirty="0"/>
              <a:t> is terrible at communications. (So is D200). The ways the district communicates are outdated and stilted. Like the email newsletter that's just stuff dumped in. And </a:t>
            </a:r>
            <a:r>
              <a:rPr lang="en-US" sz="1900" b="1" i="1" dirty="0"/>
              <a:t>communications should be part of the policy process - not a reaction to it. </a:t>
            </a:r>
            <a:r>
              <a:rPr lang="en-US" sz="1900" dirty="0"/>
              <a:t>Both the gifted revamp and library resource staff issues would have been less controversial if communicated and rolled out properly. Poor communications are causing you MORE problems. I am very concerned about how "closing the gap" will be implemented - but I'm not sure where to go to understand the issue or the solution or D97 approach. Finally, I understand there are lots of laws and regulations around what can be communicated and how by the board and administration, </a:t>
            </a:r>
            <a:r>
              <a:rPr lang="en-US" sz="1900" dirty="0" smtClean="0"/>
              <a:t> </a:t>
            </a:r>
            <a:r>
              <a:rPr lang="en-US" sz="1900" b="1" i="1" dirty="0"/>
              <a:t>I would change the approach from "what do we need to tell people" to "what do parents and community members need/want to know?"</a:t>
            </a:r>
            <a:r>
              <a:rPr lang="en-US" sz="1900" dirty="0"/>
              <a:t> Serve the community, not he regulations and your jobs. Do this and your jobs will be easier. ”</a:t>
            </a:r>
          </a:p>
        </p:txBody>
      </p:sp>
    </p:spTree>
    <p:extLst>
      <p:ext uri="{BB962C8B-B14F-4D97-AF65-F5344CB8AC3E}">
        <p14:creationId xmlns:p14="http://schemas.microsoft.com/office/powerpoint/2010/main" val="17942832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iangle 3"/>
          <p:cNvSpPr/>
          <p:nvPr/>
        </p:nvSpPr>
        <p:spPr>
          <a:xfrm>
            <a:off x="4643438" y="187324"/>
            <a:ext cx="7100887" cy="6384925"/>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V="1">
            <a:off x="4852987" y="4987072"/>
            <a:ext cx="7115175" cy="57150"/>
          </a:xfrm>
          <a:prstGeom prst="line">
            <a:avLst/>
          </a:prstGeom>
          <a:ln w="635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076825" y="2724151"/>
            <a:ext cx="7115175" cy="57150"/>
          </a:xfrm>
          <a:prstGeom prst="line">
            <a:avLst/>
          </a:prstGeom>
          <a:ln w="6350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076825" y="5442373"/>
            <a:ext cx="6212498" cy="1077218"/>
          </a:xfrm>
          <a:prstGeom prst="rect">
            <a:avLst/>
          </a:prstGeom>
          <a:noFill/>
        </p:spPr>
        <p:txBody>
          <a:bodyPr wrap="square" rtlCol="0">
            <a:spAutoFit/>
          </a:bodyPr>
          <a:lstStyle/>
          <a:p>
            <a:pPr algn="ctr"/>
            <a:r>
              <a:rPr lang="en-US" sz="1600" b="1" dirty="0" smtClean="0">
                <a:solidFill>
                  <a:schemeClr val="bg1"/>
                </a:solidFill>
                <a:latin typeface="Arial" charset="0"/>
                <a:ea typeface="Arial" charset="0"/>
                <a:cs typeface="Arial" charset="0"/>
              </a:rPr>
              <a:t> CONSTANT HUM </a:t>
            </a:r>
          </a:p>
          <a:p>
            <a:pPr algn="ctr"/>
            <a:r>
              <a:rPr lang="en-US" sz="1600" b="1" dirty="0" smtClean="0">
                <a:solidFill>
                  <a:schemeClr val="bg1"/>
                </a:solidFill>
                <a:latin typeface="Arial" charset="0"/>
                <a:ea typeface="Arial" charset="0"/>
                <a:cs typeface="Arial" charset="0"/>
              </a:rPr>
              <a:t>Constant communication with community via </a:t>
            </a:r>
          </a:p>
          <a:p>
            <a:pPr algn="ctr"/>
            <a:r>
              <a:rPr lang="en-US" sz="1600" b="1" dirty="0">
                <a:solidFill>
                  <a:schemeClr val="bg1"/>
                </a:solidFill>
                <a:latin typeface="Arial" charset="0"/>
                <a:ea typeface="Arial" charset="0"/>
                <a:cs typeface="Arial" charset="0"/>
              </a:rPr>
              <a:t>n</a:t>
            </a:r>
            <a:r>
              <a:rPr lang="en-US" sz="1600" b="1" dirty="0" smtClean="0">
                <a:solidFill>
                  <a:schemeClr val="bg1"/>
                </a:solidFill>
                <a:latin typeface="Arial" charset="0"/>
                <a:ea typeface="Arial" charset="0"/>
                <a:cs typeface="Arial" charset="0"/>
              </a:rPr>
              <a:t>ewsletters, email, community events, </a:t>
            </a:r>
          </a:p>
          <a:p>
            <a:pPr algn="ctr"/>
            <a:r>
              <a:rPr lang="en-US" sz="1600" b="1" dirty="0" smtClean="0">
                <a:solidFill>
                  <a:schemeClr val="bg1"/>
                </a:solidFill>
                <a:latin typeface="Arial" charset="0"/>
                <a:ea typeface="Arial" charset="0"/>
                <a:cs typeface="Arial" charset="0"/>
              </a:rPr>
              <a:t>social media, PTA meetings, Board Member Profiles</a:t>
            </a:r>
            <a:endParaRPr lang="en-US" sz="1600" b="1" dirty="0">
              <a:solidFill>
                <a:schemeClr val="bg1"/>
              </a:solidFill>
              <a:latin typeface="Arial" charset="0"/>
              <a:ea typeface="Arial" charset="0"/>
              <a:cs typeface="Arial" charset="0"/>
            </a:endParaRPr>
          </a:p>
        </p:txBody>
      </p:sp>
      <p:sp>
        <p:nvSpPr>
          <p:cNvPr id="9" name="TextBox 8"/>
          <p:cNvSpPr txBox="1"/>
          <p:nvPr/>
        </p:nvSpPr>
        <p:spPr>
          <a:xfrm>
            <a:off x="5076825" y="3180298"/>
            <a:ext cx="6212498" cy="1600438"/>
          </a:xfrm>
          <a:prstGeom prst="rect">
            <a:avLst/>
          </a:prstGeom>
          <a:noFill/>
        </p:spPr>
        <p:txBody>
          <a:bodyPr wrap="square" rtlCol="0">
            <a:spAutoFit/>
          </a:bodyPr>
          <a:lstStyle/>
          <a:p>
            <a:pPr algn="ctr"/>
            <a:r>
              <a:rPr lang="en-US" sz="1600" b="1" dirty="0" smtClean="0">
                <a:solidFill>
                  <a:schemeClr val="bg1"/>
                </a:solidFill>
                <a:latin typeface="Arial" charset="0"/>
                <a:ea typeface="Arial" charset="0"/>
                <a:cs typeface="Arial" charset="0"/>
              </a:rPr>
              <a:t>ENGAGEMENT</a:t>
            </a:r>
          </a:p>
          <a:p>
            <a:pPr algn="ctr"/>
            <a:r>
              <a:rPr lang="en-US" sz="1600" b="1" dirty="0" smtClean="0">
                <a:solidFill>
                  <a:schemeClr val="bg1"/>
                </a:solidFill>
                <a:latin typeface="Arial" charset="0"/>
                <a:ea typeface="Arial" charset="0"/>
                <a:cs typeface="Arial" charset="0"/>
              </a:rPr>
              <a:t>Encourage two-way communication</a:t>
            </a:r>
          </a:p>
          <a:p>
            <a:pPr algn="ctr"/>
            <a:r>
              <a:rPr lang="en-US" sz="1600" b="1" dirty="0" smtClean="0">
                <a:solidFill>
                  <a:schemeClr val="bg1"/>
                </a:solidFill>
                <a:latin typeface="Arial" charset="0"/>
                <a:ea typeface="Arial" charset="0"/>
                <a:cs typeface="Arial" charset="0"/>
              </a:rPr>
              <a:t>via board meetings, listening sessions, </a:t>
            </a:r>
          </a:p>
          <a:p>
            <a:pPr algn="ctr"/>
            <a:r>
              <a:rPr lang="en-US" sz="1600" b="1" dirty="0" smtClean="0">
                <a:solidFill>
                  <a:schemeClr val="bg1"/>
                </a:solidFill>
                <a:latin typeface="Arial" charset="0"/>
                <a:ea typeface="Arial" charset="0"/>
                <a:cs typeface="Arial" charset="0"/>
              </a:rPr>
              <a:t>town halls, coffee &amp; conversations, </a:t>
            </a:r>
          </a:p>
          <a:p>
            <a:pPr algn="ctr"/>
            <a:r>
              <a:rPr lang="en-US" sz="1600" b="1" dirty="0" smtClean="0">
                <a:solidFill>
                  <a:schemeClr val="bg1"/>
                </a:solidFill>
                <a:latin typeface="Arial" charset="0"/>
                <a:ea typeface="Arial" charset="0"/>
                <a:cs typeface="Arial" charset="0"/>
              </a:rPr>
              <a:t>online submit process.</a:t>
            </a:r>
          </a:p>
          <a:p>
            <a:pPr algn="ctr"/>
            <a:endParaRPr lang="en-US" b="1" dirty="0">
              <a:solidFill>
                <a:schemeClr val="bg1"/>
              </a:solidFill>
              <a:latin typeface="Arial" charset="0"/>
              <a:ea typeface="Arial" charset="0"/>
              <a:cs typeface="Arial" charset="0"/>
            </a:endParaRPr>
          </a:p>
        </p:txBody>
      </p:sp>
      <p:sp>
        <p:nvSpPr>
          <p:cNvPr id="10" name="TextBox 9"/>
          <p:cNvSpPr txBox="1"/>
          <p:nvPr/>
        </p:nvSpPr>
        <p:spPr>
          <a:xfrm>
            <a:off x="5076825" y="1266547"/>
            <a:ext cx="6212498" cy="1354217"/>
          </a:xfrm>
          <a:prstGeom prst="rect">
            <a:avLst/>
          </a:prstGeom>
          <a:noFill/>
        </p:spPr>
        <p:txBody>
          <a:bodyPr wrap="square" rtlCol="0">
            <a:spAutoFit/>
          </a:bodyPr>
          <a:lstStyle/>
          <a:p>
            <a:pPr algn="ctr"/>
            <a:r>
              <a:rPr lang="en-US" sz="1600" b="1" dirty="0" smtClean="0">
                <a:solidFill>
                  <a:schemeClr val="bg1"/>
                </a:solidFill>
                <a:latin typeface="Arial" charset="0"/>
                <a:ea typeface="Arial" charset="0"/>
                <a:cs typeface="Arial" charset="0"/>
              </a:rPr>
              <a:t>PROACTIVE</a:t>
            </a:r>
          </a:p>
          <a:p>
            <a:pPr algn="ctr"/>
            <a:r>
              <a:rPr lang="en-US" sz="1600" b="1" dirty="0" smtClean="0">
                <a:solidFill>
                  <a:schemeClr val="bg1"/>
                </a:solidFill>
                <a:latin typeface="Arial" charset="0"/>
                <a:ea typeface="Arial" charset="0"/>
                <a:cs typeface="Arial" charset="0"/>
              </a:rPr>
              <a:t>RESPONSE</a:t>
            </a:r>
          </a:p>
          <a:p>
            <a:pPr algn="ctr"/>
            <a:r>
              <a:rPr lang="en-US" sz="1600" b="1" dirty="0" smtClean="0">
                <a:solidFill>
                  <a:schemeClr val="bg1"/>
                </a:solidFill>
                <a:latin typeface="Arial" charset="0"/>
                <a:ea typeface="Arial" charset="0"/>
                <a:cs typeface="Arial" charset="0"/>
              </a:rPr>
              <a:t>Positive and </a:t>
            </a:r>
          </a:p>
          <a:p>
            <a:pPr algn="ctr"/>
            <a:r>
              <a:rPr lang="en-US" sz="1600" b="1" dirty="0" smtClean="0">
                <a:solidFill>
                  <a:schemeClr val="bg1"/>
                </a:solidFill>
                <a:latin typeface="Arial" charset="0"/>
                <a:ea typeface="Arial" charset="0"/>
                <a:cs typeface="Arial" charset="0"/>
              </a:rPr>
              <a:t>Proactive responses</a:t>
            </a:r>
          </a:p>
          <a:p>
            <a:pPr algn="ctr"/>
            <a:endParaRPr lang="en-US" b="1" dirty="0" smtClean="0">
              <a:solidFill>
                <a:schemeClr val="bg1"/>
              </a:solidFill>
              <a:latin typeface="Arial" charset="0"/>
              <a:ea typeface="Arial" charset="0"/>
              <a:cs typeface="Arial" charset="0"/>
            </a:endParaRPr>
          </a:p>
        </p:txBody>
      </p:sp>
      <p:sp>
        <p:nvSpPr>
          <p:cNvPr id="11" name="TextBox 10"/>
          <p:cNvSpPr txBox="1"/>
          <p:nvPr/>
        </p:nvSpPr>
        <p:spPr>
          <a:xfrm>
            <a:off x="880403" y="667385"/>
            <a:ext cx="5732584" cy="1200329"/>
          </a:xfrm>
          <a:prstGeom prst="rect">
            <a:avLst/>
          </a:prstGeom>
          <a:noFill/>
          <a:ln>
            <a:noFill/>
          </a:ln>
        </p:spPr>
        <p:txBody>
          <a:bodyPr wrap="square" rtlCol="0">
            <a:spAutoFit/>
          </a:bodyPr>
          <a:lstStyle/>
          <a:p>
            <a:r>
              <a:rPr lang="en-US" sz="2400" b="1" u="sng" dirty="0" smtClean="0">
                <a:latin typeface="+mj-lt"/>
                <a:ea typeface="Arial" charset="0"/>
                <a:cs typeface="Arial" charset="0"/>
              </a:rPr>
              <a:t>Board of Education Engagement Framework (Proposed)</a:t>
            </a:r>
          </a:p>
          <a:p>
            <a:r>
              <a:rPr lang="en-US" sz="2400" b="1" dirty="0" smtClean="0">
                <a:latin typeface="+mj-lt"/>
                <a:ea typeface="Arial" charset="0"/>
                <a:cs typeface="Arial" charset="0"/>
              </a:rPr>
              <a:t>TRI-LEVEL COMMUNICATION STRATEGY </a:t>
            </a:r>
            <a:endParaRPr lang="en-US" sz="2400" b="1" dirty="0">
              <a:latin typeface="+mj-lt"/>
              <a:ea typeface="Arial" charset="0"/>
              <a:cs typeface="Arial" charset="0"/>
            </a:endParaRPr>
          </a:p>
        </p:txBody>
      </p:sp>
      <p:sp>
        <p:nvSpPr>
          <p:cNvPr id="12" name="TextBox 11"/>
          <p:cNvSpPr txBox="1"/>
          <p:nvPr/>
        </p:nvSpPr>
        <p:spPr>
          <a:xfrm>
            <a:off x="892760" y="2787840"/>
            <a:ext cx="4453597" cy="2369880"/>
          </a:xfrm>
          <a:prstGeom prst="rect">
            <a:avLst/>
          </a:prstGeom>
          <a:noFill/>
        </p:spPr>
        <p:txBody>
          <a:bodyPr wrap="square" rtlCol="0">
            <a:spAutoFit/>
          </a:bodyPr>
          <a:lstStyle/>
          <a:p>
            <a:pPr marL="342900" indent="-342900">
              <a:buAutoNum type="arabicPeriod"/>
            </a:pPr>
            <a:r>
              <a:rPr lang="en-US" sz="2000" b="1" dirty="0" smtClean="0">
                <a:latin typeface="+mj-lt"/>
                <a:ea typeface="Arial" charset="0"/>
                <a:cs typeface="Arial" charset="0"/>
              </a:rPr>
              <a:t>CONSTANT HUM (Base/Foundation)</a:t>
            </a:r>
          </a:p>
          <a:p>
            <a:pPr marL="342900" indent="-342900">
              <a:buAutoNum type="arabicPeriod"/>
            </a:pPr>
            <a:r>
              <a:rPr lang="en-US" sz="2000" b="1" dirty="0" smtClean="0">
                <a:latin typeface="+mj-lt"/>
                <a:ea typeface="Arial" charset="0"/>
                <a:cs typeface="Arial" charset="0"/>
              </a:rPr>
              <a:t>ENGAGEMENT (To/From)</a:t>
            </a:r>
          </a:p>
          <a:p>
            <a:pPr marL="342900" indent="-342900">
              <a:buAutoNum type="arabicPeriod"/>
            </a:pPr>
            <a:r>
              <a:rPr lang="en-US" sz="2000" b="1" dirty="0" smtClean="0">
                <a:latin typeface="+mj-lt"/>
                <a:ea typeface="Arial" charset="0"/>
                <a:cs typeface="Arial" charset="0"/>
              </a:rPr>
              <a:t>PROACTIVE RESPONSE (as needed)</a:t>
            </a:r>
          </a:p>
          <a:p>
            <a:pPr marL="342900" indent="-342900">
              <a:buAutoNum type="arabicPeriod"/>
            </a:pPr>
            <a:endParaRPr lang="en-US" sz="2000" b="1" dirty="0">
              <a:latin typeface="+mj-lt"/>
              <a:ea typeface="Arial" charset="0"/>
              <a:cs typeface="Arial" charset="0"/>
            </a:endParaRPr>
          </a:p>
          <a:p>
            <a:r>
              <a:rPr lang="en-US" sz="2000" b="1" dirty="0" smtClean="0">
                <a:latin typeface="+mj-lt"/>
                <a:ea typeface="Arial" charset="0"/>
                <a:cs typeface="Arial" charset="0"/>
              </a:rPr>
              <a:t>Use insights from survey to shape plan </a:t>
            </a:r>
          </a:p>
          <a:p>
            <a:pPr marL="342900" indent="-342900">
              <a:buAutoNum type="arabicPeriod"/>
            </a:pPr>
            <a:endParaRPr lang="en-US" sz="1600" b="1" dirty="0" smtClean="0">
              <a:solidFill>
                <a:srgbClr val="5FDEF8"/>
              </a:solidFill>
              <a:latin typeface="Arial" charset="0"/>
              <a:ea typeface="Arial" charset="0"/>
              <a:cs typeface="Arial" charset="0"/>
            </a:endParaRPr>
          </a:p>
          <a:p>
            <a:endParaRPr lang="en-US" sz="1600" b="1" i="1" dirty="0" smtClean="0">
              <a:solidFill>
                <a:srgbClr val="5FDEF8"/>
              </a:solidFill>
              <a:latin typeface="Arial" charset="0"/>
              <a:ea typeface="Arial" charset="0"/>
              <a:cs typeface="Arial" charset="0"/>
            </a:endParaRPr>
          </a:p>
          <a:p>
            <a:endParaRPr lang="en-US" sz="1600" b="1" i="1" dirty="0">
              <a:solidFill>
                <a:srgbClr val="5FDEF8"/>
              </a:solidFill>
              <a:latin typeface="Arial" charset="0"/>
              <a:ea typeface="Arial" charset="0"/>
              <a:cs typeface="Arial" charset="0"/>
            </a:endParaRPr>
          </a:p>
        </p:txBody>
      </p:sp>
    </p:spTree>
    <p:extLst>
      <p:ext uri="{BB962C8B-B14F-4D97-AF65-F5344CB8AC3E}">
        <p14:creationId xmlns:p14="http://schemas.microsoft.com/office/powerpoint/2010/main" val="1222967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 Engagement Committee (CCE)</a:t>
            </a:r>
            <a:endParaRPr lang="en-US" b="1" dirty="0"/>
          </a:p>
        </p:txBody>
      </p:sp>
      <p:sp>
        <p:nvSpPr>
          <p:cNvPr id="3" name="Content Placeholder 2"/>
          <p:cNvSpPr>
            <a:spLocks noGrp="1"/>
          </p:cNvSpPr>
          <p:nvPr>
            <p:ph idx="1"/>
          </p:nvPr>
        </p:nvSpPr>
        <p:spPr>
          <a:xfrm>
            <a:off x="838200" y="1825625"/>
            <a:ext cx="4759411" cy="4351338"/>
          </a:xfrm>
        </p:spPr>
        <p:txBody>
          <a:bodyPr>
            <a:normAutofit/>
          </a:bodyPr>
          <a:lstStyle/>
          <a:p>
            <a:pPr marL="0" indent="0" algn="ctr">
              <a:buNone/>
            </a:pPr>
            <a:r>
              <a:rPr lang="en-US" b="1" u="sng" dirty="0" smtClean="0"/>
              <a:t>Community Members</a:t>
            </a:r>
          </a:p>
          <a:p>
            <a:r>
              <a:rPr lang="en-US" dirty="0"/>
              <a:t>Sean Flynn</a:t>
            </a:r>
          </a:p>
          <a:p>
            <a:r>
              <a:rPr lang="en-US" dirty="0" smtClean="0"/>
              <a:t>Jill </a:t>
            </a:r>
            <a:r>
              <a:rPr lang="en-US" dirty="0"/>
              <a:t>Frank</a:t>
            </a:r>
          </a:p>
          <a:p>
            <a:r>
              <a:rPr lang="en-US" dirty="0"/>
              <a:t>Sherrie Green</a:t>
            </a:r>
          </a:p>
          <a:p>
            <a:r>
              <a:rPr lang="en-US" dirty="0"/>
              <a:t>Kara Miller</a:t>
            </a:r>
          </a:p>
          <a:p>
            <a:r>
              <a:rPr lang="en-US" dirty="0" smtClean="0"/>
              <a:t>Ryan </a:t>
            </a:r>
            <a:r>
              <a:rPr lang="en-US" dirty="0" err="1" smtClean="0"/>
              <a:t>Schlifka</a:t>
            </a:r>
            <a:endParaRPr lang="en-US" dirty="0" smtClean="0"/>
          </a:p>
          <a:p>
            <a:r>
              <a:rPr lang="en-US" dirty="0" smtClean="0"/>
              <a:t>Maria </a:t>
            </a:r>
            <a:r>
              <a:rPr lang="en-US" dirty="0" err="1" smtClean="0"/>
              <a:t>Souden</a:t>
            </a:r>
            <a:endParaRPr lang="en-US" dirty="0" smtClean="0"/>
          </a:p>
          <a:p>
            <a:r>
              <a:rPr lang="en-US" dirty="0" smtClean="0"/>
              <a:t>Leslie Truelove (Chair)</a:t>
            </a:r>
          </a:p>
          <a:p>
            <a:endParaRPr lang="en-US" dirty="0" smtClean="0"/>
          </a:p>
        </p:txBody>
      </p:sp>
      <p:sp>
        <p:nvSpPr>
          <p:cNvPr id="4" name="Content Placeholder 2"/>
          <p:cNvSpPr txBox="1">
            <a:spLocks/>
          </p:cNvSpPr>
          <p:nvPr/>
        </p:nvSpPr>
        <p:spPr>
          <a:xfrm>
            <a:off x="6266935" y="1825625"/>
            <a:ext cx="475941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dirty="0" smtClean="0"/>
              <a:t> </a:t>
            </a:r>
            <a:r>
              <a:rPr lang="en-US" b="1" u="sng" dirty="0" smtClean="0"/>
              <a:t>District and Board Representatives</a:t>
            </a:r>
          </a:p>
          <a:p>
            <a:endParaRPr lang="en-US" dirty="0" smtClean="0"/>
          </a:p>
          <a:p>
            <a:r>
              <a:rPr lang="en-US" dirty="0" smtClean="0"/>
              <a:t>Rob </a:t>
            </a:r>
            <a:r>
              <a:rPr lang="en-US" dirty="0" err="1"/>
              <a:t>Breymaier</a:t>
            </a:r>
            <a:endParaRPr lang="en-US" dirty="0"/>
          </a:p>
          <a:p>
            <a:r>
              <a:rPr lang="en-US" dirty="0" err="1" smtClean="0"/>
              <a:t>Rupa</a:t>
            </a:r>
            <a:r>
              <a:rPr lang="en-US" dirty="0" smtClean="0"/>
              <a:t> </a:t>
            </a:r>
            <a:r>
              <a:rPr lang="en-US" dirty="0" err="1" smtClean="0"/>
              <a:t>Datta</a:t>
            </a:r>
            <a:endParaRPr lang="en-US" dirty="0" smtClean="0"/>
          </a:p>
          <a:p>
            <a:r>
              <a:rPr lang="en-US" dirty="0" smtClean="0"/>
              <a:t>Chris </a:t>
            </a:r>
            <a:r>
              <a:rPr lang="en-US" smtClean="0"/>
              <a:t>Jasculca</a:t>
            </a:r>
            <a:endParaRPr lang="en-US" dirty="0" smtClean="0"/>
          </a:p>
          <a:p>
            <a:r>
              <a:rPr lang="en-US" dirty="0" smtClean="0"/>
              <a:t>Dr. Carol Kelley</a:t>
            </a:r>
            <a:endParaRPr lang="en-US" dirty="0"/>
          </a:p>
        </p:txBody>
      </p:sp>
    </p:spTree>
    <p:extLst>
      <p:ext uri="{BB962C8B-B14F-4D97-AF65-F5344CB8AC3E}">
        <p14:creationId xmlns:p14="http://schemas.microsoft.com/office/powerpoint/2010/main" val="9822434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dirty="0"/>
              <a:t>Community Engagement Plan</a:t>
            </a:r>
            <a:br>
              <a:rPr lang="en-US" dirty="0"/>
            </a:br>
            <a:r>
              <a:rPr lang="en-US" dirty="0"/>
              <a:t>Next Steps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1273612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97557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7482"/>
            <a:ext cx="10515600" cy="1325563"/>
          </a:xfrm>
        </p:spPr>
        <p:txBody>
          <a:bodyPr/>
          <a:lstStyle/>
          <a:p>
            <a:r>
              <a:rPr lang="en-US" b="1" dirty="0" smtClean="0"/>
              <a:t>9/26 - CCE Update</a:t>
            </a:r>
            <a:endParaRPr lang="en-US" b="1" dirty="0"/>
          </a:p>
        </p:txBody>
      </p:sp>
      <p:sp>
        <p:nvSpPr>
          <p:cNvPr id="3" name="Content Placeholder 2"/>
          <p:cNvSpPr>
            <a:spLocks noGrp="1"/>
          </p:cNvSpPr>
          <p:nvPr>
            <p:ph idx="1"/>
          </p:nvPr>
        </p:nvSpPr>
        <p:spPr/>
        <p:txBody>
          <a:bodyPr>
            <a:normAutofit/>
          </a:bodyPr>
          <a:lstStyle/>
          <a:p>
            <a:r>
              <a:rPr lang="en-US" sz="3200" dirty="0" smtClean="0"/>
              <a:t>Community Engagement Survey Recap</a:t>
            </a:r>
            <a:endParaRPr lang="en-US" sz="3600" dirty="0" smtClean="0"/>
          </a:p>
          <a:p>
            <a:pPr lvl="2"/>
            <a:endParaRPr lang="en-US" sz="3200" dirty="0"/>
          </a:p>
          <a:p>
            <a:r>
              <a:rPr lang="en-US" sz="3200" dirty="0" smtClean="0"/>
              <a:t>Review Community Engagement Framework (Proposed)</a:t>
            </a:r>
          </a:p>
          <a:p>
            <a:endParaRPr lang="en-US" sz="3200" dirty="0"/>
          </a:p>
          <a:p>
            <a:r>
              <a:rPr lang="en-US" sz="3200" dirty="0" smtClean="0"/>
              <a:t>Next Steps</a:t>
            </a:r>
            <a:endParaRPr lang="en-US" sz="3200" dirty="0"/>
          </a:p>
        </p:txBody>
      </p:sp>
    </p:spTree>
    <p:extLst>
      <p:ext uri="{BB962C8B-B14F-4D97-AF65-F5344CB8AC3E}">
        <p14:creationId xmlns:p14="http://schemas.microsoft.com/office/powerpoint/2010/main" val="1873599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6787"/>
            <a:ext cx="10515600" cy="635772"/>
          </a:xfrm>
        </p:spPr>
        <p:txBody>
          <a:bodyPr>
            <a:normAutofit fontScale="90000"/>
          </a:bodyPr>
          <a:lstStyle/>
          <a:p>
            <a:r>
              <a:rPr lang="en-US" b="1" dirty="0" smtClean="0"/>
              <a:t>CCE Survey Recap Summary</a:t>
            </a:r>
            <a:endParaRPr lang="en-US" b="1" dirty="0"/>
          </a:p>
        </p:txBody>
      </p:sp>
      <p:sp>
        <p:nvSpPr>
          <p:cNvPr id="3" name="Content Placeholder 2"/>
          <p:cNvSpPr>
            <a:spLocks noGrp="1"/>
          </p:cNvSpPr>
          <p:nvPr>
            <p:ph idx="1"/>
          </p:nvPr>
        </p:nvSpPr>
        <p:spPr>
          <a:xfrm>
            <a:off x="838200" y="518985"/>
            <a:ext cx="10515600" cy="6178377"/>
          </a:xfrm>
        </p:spPr>
        <p:txBody>
          <a:bodyPr>
            <a:noAutofit/>
          </a:bodyPr>
          <a:lstStyle/>
          <a:p>
            <a:r>
              <a:rPr lang="en-US" sz="2000" dirty="0" smtClean="0"/>
              <a:t>Information from Multiple Sources </a:t>
            </a:r>
          </a:p>
          <a:p>
            <a:pPr lvl="1"/>
            <a:r>
              <a:rPr lang="en-US" sz="2000" dirty="0"/>
              <a:t>E</a:t>
            </a:r>
            <a:r>
              <a:rPr lang="en-US" sz="2000" dirty="0" smtClean="0"/>
              <a:t>mail </a:t>
            </a:r>
            <a:r>
              <a:rPr lang="en-US" sz="2000" dirty="0"/>
              <a:t>&amp; school covers </a:t>
            </a:r>
            <a:r>
              <a:rPr lang="en-US" sz="2000" dirty="0" smtClean="0"/>
              <a:t>most</a:t>
            </a:r>
          </a:p>
          <a:p>
            <a:pPr lvl="1"/>
            <a:r>
              <a:rPr lang="en-US" sz="2000" dirty="0" smtClean="0"/>
              <a:t>Social media </a:t>
            </a:r>
            <a:r>
              <a:rPr lang="mr-IN" sz="2000" dirty="0" smtClean="0"/>
              <a:t>–</a:t>
            </a:r>
            <a:r>
              <a:rPr lang="en-US" sz="2000" dirty="0" smtClean="0"/>
              <a:t> important to communicate to FB pages</a:t>
            </a:r>
          </a:p>
          <a:p>
            <a:r>
              <a:rPr lang="en-US" sz="2000" dirty="0" smtClean="0"/>
              <a:t>Board Communication - Pretty good; But opportunity</a:t>
            </a:r>
          </a:p>
          <a:p>
            <a:pPr lvl="1"/>
            <a:r>
              <a:rPr lang="en-US" sz="2000" dirty="0" smtClean="0"/>
              <a:t>59% - Excellent, Very Good, Good job of communicating FROM Board</a:t>
            </a:r>
          </a:p>
          <a:p>
            <a:pPr lvl="1"/>
            <a:r>
              <a:rPr lang="en-US" sz="2000" dirty="0"/>
              <a:t>53% </a:t>
            </a:r>
            <a:r>
              <a:rPr lang="en-US" sz="2000" dirty="0" smtClean="0"/>
              <a:t>-  </a:t>
            </a:r>
            <a:r>
              <a:rPr lang="en-US" sz="2000" dirty="0"/>
              <a:t>Poor or </a:t>
            </a:r>
            <a:r>
              <a:rPr lang="en-US" sz="2000" dirty="0" smtClean="0"/>
              <a:t>Fair opportunities to share thoughts WITH Board</a:t>
            </a:r>
          </a:p>
          <a:p>
            <a:r>
              <a:rPr lang="en-US" sz="2000" dirty="0" smtClean="0"/>
              <a:t>How Often? </a:t>
            </a:r>
          </a:p>
          <a:p>
            <a:pPr lvl="1"/>
            <a:r>
              <a:rPr lang="en-US" sz="2000" dirty="0" smtClean="0"/>
              <a:t>Weekly/monthly</a:t>
            </a:r>
          </a:p>
          <a:p>
            <a:pPr lvl="1"/>
            <a:r>
              <a:rPr lang="en-US" sz="2000" dirty="0" smtClean="0"/>
              <a:t>Important </a:t>
            </a:r>
            <a:r>
              <a:rPr lang="mr-IN" sz="2000" dirty="0" smtClean="0"/>
              <a:t>–</a:t>
            </a:r>
            <a:r>
              <a:rPr lang="en-US" sz="2000" dirty="0" smtClean="0"/>
              <a:t> right away</a:t>
            </a:r>
          </a:p>
          <a:p>
            <a:r>
              <a:rPr lang="en-US" sz="2000" dirty="0" smtClean="0"/>
              <a:t>How engage </a:t>
            </a:r>
            <a:r>
              <a:rPr lang="mr-IN" sz="2000" dirty="0" smtClean="0"/>
              <a:t>–</a:t>
            </a:r>
            <a:r>
              <a:rPr lang="en-US" sz="2000" dirty="0" smtClean="0"/>
              <a:t> variety of ways </a:t>
            </a:r>
            <a:r>
              <a:rPr lang="mr-IN" sz="2000" dirty="0" smtClean="0"/>
              <a:t>–</a:t>
            </a:r>
            <a:r>
              <a:rPr lang="en-US" sz="2000" dirty="0" smtClean="0"/>
              <a:t> town halls, PTO meetings, surveys</a:t>
            </a:r>
          </a:p>
          <a:p>
            <a:r>
              <a:rPr lang="en-US" sz="2000" dirty="0" smtClean="0"/>
              <a:t>Topics</a:t>
            </a:r>
          </a:p>
          <a:p>
            <a:pPr lvl="1"/>
            <a:r>
              <a:rPr lang="en-US" sz="2000" dirty="0" smtClean="0"/>
              <a:t>55%: education related</a:t>
            </a:r>
          </a:p>
          <a:p>
            <a:pPr lvl="1"/>
            <a:r>
              <a:rPr lang="en-US" sz="2000" dirty="0" smtClean="0"/>
              <a:t>30%: Budget related</a:t>
            </a:r>
          </a:p>
          <a:p>
            <a:r>
              <a:rPr lang="en-US" sz="2000" dirty="0" smtClean="0"/>
              <a:t>What else do they want to say?</a:t>
            </a:r>
          </a:p>
          <a:p>
            <a:pPr lvl="1"/>
            <a:r>
              <a:rPr lang="en-US" sz="1600" dirty="0"/>
              <a:t>27% </a:t>
            </a:r>
            <a:r>
              <a:rPr lang="en-US" sz="1600" dirty="0" smtClean="0"/>
              <a:t>- clearer/more </a:t>
            </a:r>
            <a:r>
              <a:rPr lang="en-US" sz="1600" dirty="0"/>
              <a:t>honest communication </a:t>
            </a:r>
            <a:r>
              <a:rPr lang="en-US" sz="1600" dirty="0" smtClean="0"/>
              <a:t> </a:t>
            </a:r>
            <a:endParaRPr lang="en-US" sz="1600" dirty="0"/>
          </a:p>
          <a:p>
            <a:pPr lvl="1"/>
            <a:r>
              <a:rPr lang="en-US" sz="1600" dirty="0"/>
              <a:t>11% </a:t>
            </a:r>
            <a:r>
              <a:rPr lang="en-US" sz="1600" dirty="0" smtClean="0"/>
              <a:t>- </a:t>
            </a:r>
            <a:r>
              <a:rPr lang="en-US" sz="1600" dirty="0"/>
              <a:t>more communication about finances and budget</a:t>
            </a:r>
          </a:p>
          <a:p>
            <a:pPr lvl="1"/>
            <a:r>
              <a:rPr lang="en-US" sz="1600" dirty="0"/>
              <a:t>7% </a:t>
            </a:r>
            <a:r>
              <a:rPr lang="en-US" sz="1600" dirty="0" smtClean="0"/>
              <a:t>-  </a:t>
            </a:r>
            <a:r>
              <a:rPr lang="en-US" sz="1600" dirty="0"/>
              <a:t>communication about staffing changes or situations</a:t>
            </a:r>
          </a:p>
          <a:p>
            <a:pPr lvl="1"/>
            <a:r>
              <a:rPr lang="en-US" sz="1600" dirty="0"/>
              <a:t>6% </a:t>
            </a:r>
            <a:r>
              <a:rPr lang="en-US" sz="1600" dirty="0" smtClean="0"/>
              <a:t>- board </a:t>
            </a:r>
            <a:r>
              <a:rPr lang="en-US" sz="1600" dirty="0"/>
              <a:t>to communicate BEFORE important changes are </a:t>
            </a:r>
            <a:r>
              <a:rPr lang="en-US" sz="1600" dirty="0" smtClean="0"/>
              <a:t>decided</a:t>
            </a:r>
            <a:endParaRPr lang="en-US" sz="1600" dirty="0"/>
          </a:p>
        </p:txBody>
      </p:sp>
    </p:spTree>
    <p:extLst>
      <p:ext uri="{BB962C8B-B14F-4D97-AF65-F5344CB8AC3E}">
        <p14:creationId xmlns:p14="http://schemas.microsoft.com/office/powerpoint/2010/main" val="1530732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t>D97 Community Engagement Survey</a:t>
            </a:r>
            <a:br>
              <a:rPr lang="en-US" b="1" dirty="0"/>
            </a:br>
            <a:r>
              <a:rPr lang="en-US" b="1" dirty="0"/>
              <a:t> (July 2017)</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13287803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13607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xmlns=""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US">
                <a:solidFill>
                  <a:schemeClr val="accent1"/>
                </a:solidFill>
              </a:rPr>
              <a:t>Where Community Gets Information?</a:t>
            </a:r>
            <a:br>
              <a:rPr lang="en-US">
                <a:solidFill>
                  <a:schemeClr val="accent1"/>
                </a:solidFill>
              </a:rPr>
            </a:br>
            <a:r>
              <a:rPr lang="en-US">
                <a:solidFill>
                  <a:schemeClr val="accent1"/>
                </a:solidFill>
              </a:rPr>
              <a:t>(Could answer all that applied)</a:t>
            </a:r>
          </a:p>
        </p:txBody>
      </p:sp>
      <p:sp>
        <p:nvSpPr>
          <p:cNvPr id="3" name="Content Placeholder 2"/>
          <p:cNvSpPr>
            <a:spLocks noGrp="1"/>
          </p:cNvSpPr>
          <p:nvPr>
            <p:ph idx="1"/>
          </p:nvPr>
        </p:nvSpPr>
        <p:spPr>
          <a:xfrm>
            <a:off x="4976031" y="963877"/>
            <a:ext cx="6377769" cy="4930246"/>
          </a:xfrm>
        </p:spPr>
        <p:txBody>
          <a:bodyPr anchor="ctr">
            <a:normAutofit/>
          </a:bodyPr>
          <a:lstStyle/>
          <a:p>
            <a:r>
              <a:rPr lang="en-US" sz="2400"/>
              <a:t>D97 Communications / Schools &amp; Teachers / Conversations / Social Media</a:t>
            </a:r>
          </a:p>
          <a:p>
            <a:endParaRPr lang="en-US" sz="2400"/>
          </a:p>
          <a:p>
            <a:r>
              <a:rPr lang="en-US" sz="2400"/>
              <a:t>Multiple sources of Information</a:t>
            </a:r>
          </a:p>
          <a:p>
            <a:pPr lvl="1"/>
            <a:r>
              <a:rPr lang="en-US"/>
              <a:t>85% D97 email</a:t>
            </a:r>
          </a:p>
          <a:p>
            <a:pPr lvl="1"/>
            <a:r>
              <a:rPr lang="en-US"/>
              <a:t>58% Wednesday Journal</a:t>
            </a:r>
          </a:p>
          <a:p>
            <a:pPr lvl="1"/>
            <a:r>
              <a:rPr lang="en-US"/>
              <a:t>55% Other parents </a:t>
            </a:r>
          </a:p>
          <a:p>
            <a:pPr lvl="1"/>
            <a:r>
              <a:rPr lang="en-US"/>
              <a:t>52% Website </a:t>
            </a:r>
          </a:p>
          <a:p>
            <a:pPr lvl="1"/>
            <a:r>
              <a:rPr lang="en-US"/>
              <a:t>48% Child’s teacher/school</a:t>
            </a:r>
          </a:p>
          <a:p>
            <a:pPr lvl="1"/>
            <a:r>
              <a:rPr lang="en-US"/>
              <a:t>44% Oak Park FYI </a:t>
            </a:r>
          </a:p>
          <a:p>
            <a:pPr lvl="1"/>
            <a:r>
              <a:rPr lang="en-US"/>
              <a:t>34% Facebook</a:t>
            </a:r>
          </a:p>
          <a:p>
            <a:endParaRPr lang="en-US" sz="2400"/>
          </a:p>
          <a:p>
            <a:endParaRPr lang="en-US" sz="2400"/>
          </a:p>
        </p:txBody>
      </p:sp>
    </p:spTree>
    <p:extLst>
      <p:ext uri="{BB962C8B-B14F-4D97-AF65-F5344CB8AC3E}">
        <p14:creationId xmlns:p14="http://schemas.microsoft.com/office/powerpoint/2010/main" val="11778299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Source of Information</a:t>
            </a:r>
            <a:endParaRPr lang="en-US" dirty="0"/>
          </a:p>
        </p:txBody>
      </p:sp>
      <p:sp>
        <p:nvSpPr>
          <p:cNvPr id="3" name="Content Placeholder 2"/>
          <p:cNvSpPr>
            <a:spLocks noGrp="1"/>
          </p:cNvSpPr>
          <p:nvPr>
            <p:ph idx="1"/>
          </p:nvPr>
        </p:nvSpPr>
        <p:spPr>
          <a:xfrm>
            <a:off x="838200" y="1436914"/>
            <a:ext cx="10515600" cy="5146766"/>
          </a:xfrm>
        </p:spPr>
        <p:txBody>
          <a:bodyPr>
            <a:normAutofit/>
          </a:bodyPr>
          <a:lstStyle/>
          <a:p>
            <a:r>
              <a:rPr lang="en-US" dirty="0"/>
              <a:t>Email 78%</a:t>
            </a:r>
          </a:p>
          <a:p>
            <a:r>
              <a:rPr lang="en-US" dirty="0"/>
              <a:t>School 8.62%</a:t>
            </a:r>
          </a:p>
          <a:p>
            <a:r>
              <a:rPr lang="en-US" dirty="0"/>
              <a:t>Facebook 8.36%</a:t>
            </a:r>
          </a:p>
          <a:p>
            <a:endParaRPr lang="en-US" dirty="0" smtClean="0"/>
          </a:p>
          <a:p>
            <a:r>
              <a:rPr lang="en-US" dirty="0" smtClean="0"/>
              <a:t>Takeaways / Implications</a:t>
            </a:r>
          </a:p>
          <a:p>
            <a:pPr lvl="1"/>
            <a:r>
              <a:rPr lang="en-US" dirty="0" smtClean="0"/>
              <a:t>Email &amp; School cover more than 85% of respondents with D97 students </a:t>
            </a:r>
          </a:p>
          <a:p>
            <a:pPr lvl="1"/>
            <a:r>
              <a:rPr lang="en-US" dirty="0"/>
              <a:t>P</a:t>
            </a:r>
            <a:r>
              <a:rPr lang="en-US" dirty="0" smtClean="0"/>
              <a:t>arents indicated </a:t>
            </a:r>
            <a:r>
              <a:rPr lang="en-US" dirty="0"/>
              <a:t>they would like to or already hear from the teachers and principal. </a:t>
            </a:r>
            <a:r>
              <a:rPr lang="en-US" dirty="0" smtClean="0"/>
              <a:t> </a:t>
            </a:r>
            <a:endParaRPr lang="en-US" dirty="0"/>
          </a:p>
          <a:p>
            <a:pPr lvl="1"/>
            <a:r>
              <a:rPr lang="en-US" dirty="0" smtClean="0"/>
              <a:t>Cover large % of respondents via</a:t>
            </a:r>
          </a:p>
          <a:p>
            <a:pPr lvl="2"/>
            <a:r>
              <a:rPr lang="en-US" dirty="0" smtClean="0"/>
              <a:t> Focus </a:t>
            </a:r>
            <a:r>
              <a:rPr lang="en-US" dirty="0"/>
              <a:t>on the District email </a:t>
            </a:r>
            <a:r>
              <a:rPr lang="en-US" dirty="0" smtClean="0"/>
              <a:t>and </a:t>
            </a:r>
            <a:r>
              <a:rPr lang="en-US" dirty="0"/>
              <a:t>providing timely information to principals for their communications</a:t>
            </a:r>
            <a:r>
              <a:rPr lang="en-US" dirty="0" smtClean="0"/>
              <a:t>,  </a:t>
            </a:r>
            <a:endParaRPr lang="en-US" dirty="0"/>
          </a:p>
        </p:txBody>
      </p:sp>
    </p:spTree>
    <p:extLst>
      <p:ext uri="{BB962C8B-B14F-4D97-AF65-F5344CB8AC3E}">
        <p14:creationId xmlns:p14="http://schemas.microsoft.com/office/powerpoint/2010/main" val="12349632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xmlns=""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1341" y="963877"/>
            <a:ext cx="3928053" cy="4930246"/>
          </a:xfrm>
        </p:spPr>
        <p:txBody>
          <a:bodyPr>
            <a:normAutofit/>
          </a:bodyPr>
          <a:lstStyle/>
          <a:p>
            <a:r>
              <a:rPr lang="en-US" dirty="0">
                <a:solidFill>
                  <a:schemeClr val="accent1"/>
                </a:solidFill>
              </a:rPr>
              <a:t>Social </a:t>
            </a:r>
            <a:r>
              <a:rPr lang="en-US" dirty="0" smtClean="0">
                <a:solidFill>
                  <a:schemeClr val="accent1"/>
                </a:solidFill>
              </a:rPr>
              <a:t>Media / Facebook </a:t>
            </a:r>
            <a:r>
              <a:rPr lang="en-US" dirty="0">
                <a:solidFill>
                  <a:schemeClr val="accent1"/>
                </a:solidFill>
              </a:rPr>
              <a:t>Groups Insights</a:t>
            </a:r>
          </a:p>
        </p:txBody>
      </p:sp>
      <p:sp>
        <p:nvSpPr>
          <p:cNvPr id="3" name="Content Placeholder 2"/>
          <p:cNvSpPr>
            <a:spLocks noGrp="1"/>
          </p:cNvSpPr>
          <p:nvPr>
            <p:ph idx="1"/>
          </p:nvPr>
        </p:nvSpPr>
        <p:spPr>
          <a:xfrm>
            <a:off x="4976031" y="963877"/>
            <a:ext cx="6377769" cy="4930246"/>
          </a:xfrm>
        </p:spPr>
        <p:txBody>
          <a:bodyPr anchor="ctr">
            <a:normAutofit/>
          </a:bodyPr>
          <a:lstStyle/>
          <a:p>
            <a:r>
              <a:rPr lang="en-US" sz="1700" dirty="0"/>
              <a:t>More than 50% are on Facebook. </a:t>
            </a:r>
          </a:p>
          <a:p>
            <a:r>
              <a:rPr lang="en-US" sz="1700" dirty="0"/>
              <a:t>MANY indicated they are in a Facebook or email group related to OP schools (up to 25%). </a:t>
            </a:r>
          </a:p>
          <a:p>
            <a:r>
              <a:rPr lang="en-US" sz="1700" dirty="0"/>
              <a:t>Most, if not all school Facebook ‘pages’ and groups are run by PTOs. </a:t>
            </a:r>
          </a:p>
          <a:p>
            <a:r>
              <a:rPr lang="en-US" sz="1700" dirty="0"/>
              <a:t>Other Channels used by many</a:t>
            </a:r>
          </a:p>
          <a:p>
            <a:pPr lvl="1"/>
            <a:r>
              <a:rPr lang="en-US" sz="1700" dirty="0"/>
              <a:t>FB - Oak Park Working Moms, Oak Park Progressive Women</a:t>
            </a:r>
          </a:p>
          <a:p>
            <a:pPr lvl="1"/>
            <a:r>
              <a:rPr lang="en-US" sz="1700" dirty="0"/>
              <a:t>Email Network - </a:t>
            </a:r>
            <a:r>
              <a:rPr lang="en-US" sz="1700" dirty="0" smtClean="0"/>
              <a:t> Mom </a:t>
            </a:r>
            <a:r>
              <a:rPr lang="en-US" sz="1700" dirty="0"/>
              <a:t>Mail </a:t>
            </a:r>
          </a:p>
          <a:p>
            <a:pPr lvl="1"/>
            <a:r>
              <a:rPr lang="en-US" sz="1700" dirty="0"/>
              <a:t>Twitter and Instagram were used by a double-digit percentage of people</a:t>
            </a:r>
          </a:p>
          <a:p>
            <a:endParaRPr lang="en-US" sz="1700" dirty="0"/>
          </a:p>
          <a:p>
            <a:r>
              <a:rPr lang="en-US" sz="2000" b="1" dirty="0"/>
              <a:t>Implications</a:t>
            </a:r>
          </a:p>
          <a:p>
            <a:pPr lvl="1"/>
            <a:r>
              <a:rPr lang="en-US" sz="1700" dirty="0"/>
              <a:t>FB pages - Channel the board should consider better directing clear communication to reach families with messaging.</a:t>
            </a:r>
          </a:p>
          <a:p>
            <a:pPr lvl="1"/>
            <a:r>
              <a:rPr lang="en-US" sz="1700" dirty="0"/>
              <a:t>Twitter/IG good for quick engagement (tweet or photo)</a:t>
            </a:r>
          </a:p>
          <a:p>
            <a:endParaRPr lang="en-US" sz="1700" dirty="0"/>
          </a:p>
          <a:p>
            <a:endParaRPr lang="en-US" sz="1700" dirty="0"/>
          </a:p>
        </p:txBody>
      </p:sp>
    </p:spTree>
    <p:extLst>
      <p:ext uri="{BB962C8B-B14F-4D97-AF65-F5344CB8AC3E}">
        <p14:creationId xmlns:p14="http://schemas.microsoft.com/office/powerpoint/2010/main" val="23091406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B36F400F-DF28-43BC-8D8E-4929793B392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68377"/>
            <a:ext cx="10515600" cy="1325563"/>
          </a:xfrm>
        </p:spPr>
        <p:txBody>
          <a:bodyPr>
            <a:normAutofit/>
          </a:bodyPr>
          <a:lstStyle/>
          <a:p>
            <a:r>
              <a:rPr lang="en-US" dirty="0"/>
              <a:t>D97 Communication TO / FROM Responses </a:t>
            </a:r>
            <a:r>
              <a:rPr lang="mr-IN" dirty="0"/>
              <a:t>…</a:t>
            </a:r>
            <a:r>
              <a:rPr lang="en-US" dirty="0"/>
              <a:t>.</a:t>
            </a:r>
          </a:p>
        </p:txBody>
      </p:sp>
      <p:sp>
        <p:nvSpPr>
          <p:cNvPr id="3" name="Content Placeholder 2"/>
          <p:cNvSpPr>
            <a:spLocks noGrp="1"/>
          </p:cNvSpPr>
          <p:nvPr>
            <p:ph sz="half" idx="1"/>
          </p:nvPr>
        </p:nvSpPr>
        <p:spPr>
          <a:xfrm>
            <a:off x="838200" y="2177456"/>
            <a:ext cx="5097780" cy="3795748"/>
          </a:xfrm>
        </p:spPr>
        <p:txBody>
          <a:bodyPr>
            <a:normAutofit/>
          </a:bodyPr>
          <a:lstStyle/>
          <a:p>
            <a:r>
              <a:rPr lang="en-US" sz="2400" b="1"/>
              <a:t>How well does D97 Board share information with the community?</a:t>
            </a:r>
          </a:p>
          <a:p>
            <a:endParaRPr lang="en-US" sz="2400"/>
          </a:p>
          <a:p>
            <a:pPr lvl="1"/>
            <a:r>
              <a:rPr lang="en-US" b="1"/>
              <a:t>Most popular answer was </a:t>
            </a:r>
            <a:r>
              <a:rPr lang="en-US" b="1" u="sng"/>
              <a:t>Good </a:t>
            </a:r>
            <a:r>
              <a:rPr lang="en-US" b="1"/>
              <a:t>at 30%</a:t>
            </a:r>
          </a:p>
          <a:p>
            <a:pPr lvl="1"/>
            <a:r>
              <a:rPr lang="en-US"/>
              <a:t>59% said excellent, very good or good.</a:t>
            </a:r>
          </a:p>
          <a:p>
            <a:pPr lvl="1"/>
            <a:r>
              <a:rPr lang="en-US"/>
              <a:t>38% said Fair or Poor, so there is room to improve this.</a:t>
            </a:r>
          </a:p>
          <a:p>
            <a:endParaRPr lang="en-US" sz="2400"/>
          </a:p>
          <a:p>
            <a:endParaRPr lang="en-US" sz="2400"/>
          </a:p>
        </p:txBody>
      </p:sp>
      <p:sp>
        <p:nvSpPr>
          <p:cNvPr id="4" name="Content Placeholder 3"/>
          <p:cNvSpPr>
            <a:spLocks noGrp="1"/>
          </p:cNvSpPr>
          <p:nvPr>
            <p:ph sz="half" idx="2"/>
          </p:nvPr>
        </p:nvSpPr>
        <p:spPr>
          <a:xfrm>
            <a:off x="6256020" y="2177456"/>
            <a:ext cx="5097780" cy="3795748"/>
          </a:xfrm>
        </p:spPr>
        <p:txBody>
          <a:bodyPr>
            <a:normAutofit/>
          </a:bodyPr>
          <a:lstStyle/>
          <a:p>
            <a:r>
              <a:rPr lang="en-US" sz="2200" b="1" dirty="0"/>
              <a:t>How well does D97 Board offer opportunities for community to share information and opinions with the Board?</a:t>
            </a:r>
            <a:endParaRPr lang="en-US" sz="2200" dirty="0"/>
          </a:p>
          <a:p>
            <a:pPr lvl="1"/>
            <a:r>
              <a:rPr lang="en-US" sz="2200" b="1" dirty="0"/>
              <a:t>Most popular answer was </a:t>
            </a:r>
            <a:r>
              <a:rPr lang="en-US" sz="2200" b="1" u="sng" dirty="0"/>
              <a:t>Fair</a:t>
            </a:r>
            <a:r>
              <a:rPr lang="en-US" sz="2200" b="1" dirty="0"/>
              <a:t> at 32%</a:t>
            </a:r>
          </a:p>
          <a:p>
            <a:pPr lvl="1"/>
            <a:r>
              <a:rPr lang="en-US" sz="2200" dirty="0"/>
              <a:t>53% said Poor or Fair, so there is room to improve.</a:t>
            </a:r>
          </a:p>
          <a:p>
            <a:pPr lvl="1"/>
            <a:r>
              <a:rPr lang="en-US" sz="2200" dirty="0"/>
              <a:t>9% didn’t know</a:t>
            </a:r>
          </a:p>
          <a:p>
            <a:pPr lvl="1"/>
            <a:r>
              <a:rPr lang="en-US" sz="2200" dirty="0"/>
              <a:t>39% said excellent, very good or good.</a:t>
            </a:r>
          </a:p>
          <a:p>
            <a:endParaRPr lang="en-US" sz="2200" dirty="0"/>
          </a:p>
        </p:txBody>
      </p:sp>
    </p:spTree>
    <p:extLst>
      <p:ext uri="{BB962C8B-B14F-4D97-AF65-F5344CB8AC3E}">
        <p14:creationId xmlns:p14="http://schemas.microsoft.com/office/powerpoint/2010/main" val="102039384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1908</Words>
  <Application>Microsoft Macintosh PowerPoint</Application>
  <PresentationFormat>Custom</PresentationFormat>
  <Paragraphs>178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CCE Update Community Engagement Survey Recap (July 2017) &amp;  Proposed Community Engagement Framework</vt:lpstr>
      <vt:lpstr>Community Engagement Committee (CCE)</vt:lpstr>
      <vt:lpstr>9/26 - CCE Update</vt:lpstr>
      <vt:lpstr>CCE Survey Recap Summary</vt:lpstr>
      <vt:lpstr>D97 Community Engagement Survey  (July 2017)</vt:lpstr>
      <vt:lpstr>Where Community Gets Information? (Could answer all that applied)</vt:lpstr>
      <vt:lpstr>Preferred Source of Information</vt:lpstr>
      <vt:lpstr>Social Media / Facebook Groups Insights</vt:lpstr>
      <vt:lpstr>D97 Communication TO / FROM Responses ….</vt:lpstr>
      <vt:lpstr>D97 Communication TO Community Opportunities</vt:lpstr>
      <vt:lpstr>How would you like the Board to engage / interact?  How frequently? </vt:lpstr>
      <vt:lpstr>How would you like the Board to engage / interact?  How Engage? </vt:lpstr>
      <vt:lpstr>How would you like the Board to engage / interact?  How Engage? </vt:lpstr>
      <vt:lpstr>What topics would you be interested in hearing about from the D97 Board?</vt:lpstr>
      <vt:lpstr>Anything else you’d like to tell us? </vt:lpstr>
      <vt:lpstr>Sample comments about being clearer: </vt:lpstr>
      <vt:lpstr>Sample comments about being clearer (pg 2)</vt:lpstr>
      <vt:lpstr>Sample comments about being clearer (pg 3)</vt:lpstr>
      <vt:lpstr>PowerPoint Presentation</vt:lpstr>
      <vt:lpstr>Community Engagement Plan Next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Jill</dc:creator>
  <cp:lastModifiedBy>Administrator</cp:lastModifiedBy>
  <cp:revision>29</cp:revision>
  <cp:lastPrinted>2017-09-26T22:47:55Z</cp:lastPrinted>
  <dcterms:created xsi:type="dcterms:W3CDTF">2017-09-22T18:05:12Z</dcterms:created>
  <dcterms:modified xsi:type="dcterms:W3CDTF">2017-09-27T00:25:48Z</dcterms:modified>
</cp:coreProperties>
</file>