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78" r:id="rId2"/>
    <p:sldId id="297" r:id="rId3"/>
    <p:sldId id="256" r:id="rId4"/>
    <p:sldId id="281" r:id="rId5"/>
    <p:sldId id="279" r:id="rId6"/>
    <p:sldId id="257" r:id="rId7"/>
    <p:sldId id="286" r:id="rId8"/>
    <p:sldId id="287" r:id="rId9"/>
    <p:sldId id="304" r:id="rId10"/>
    <p:sldId id="301" r:id="rId11"/>
    <p:sldId id="303" r:id="rId12"/>
    <p:sldId id="290" r:id="rId13"/>
    <p:sldId id="288" r:id="rId14"/>
    <p:sldId id="295" r:id="rId15"/>
    <p:sldId id="302" r:id="rId16"/>
    <p:sldId id="299" r:id="rId17"/>
    <p:sldId id="305" r:id="rId18"/>
    <p:sldId id="298" r:id="rId19"/>
    <p:sldId id="300" r:id="rId20"/>
    <p:sldId id="296" r:id="rId21"/>
    <p:sldId id="280" r:id="rId22"/>
    <p:sldId id="293" r:id="rId23"/>
    <p:sldId id="29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CA2"/>
    <a:srgbClr val="CBCED2"/>
    <a:srgbClr val="0F13DF"/>
    <a:srgbClr val="153A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86384"/>
  </p:normalViewPr>
  <p:slideViewPr>
    <p:cSldViewPr snapToGrid="0" snapToObjects="1">
      <p:cViewPr varScale="1">
        <p:scale>
          <a:sx n="69" d="100"/>
          <a:sy n="69" d="100"/>
        </p:scale>
        <p:origin x="1200" y="44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968E96-0891-654D-9BD2-A3C9D56702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C989B3-6295-0E4A-BCCC-A4C9CDDAAD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EB695-7785-BE40-876D-B8B89BC60685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BA86B-740E-3941-B27B-9637531514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F3FCF3-9D73-D941-BA34-F8113F787C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B927A-6894-E54F-969A-6AFA14867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54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088DC-E907-F646-ACFF-F6979DCB231C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7C994-28CA-AA4A-B284-82F84C323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97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00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08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26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09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98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36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34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19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87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3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95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63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15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086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45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3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67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28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5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3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06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0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7C994-28CA-AA4A-B284-82F84C3234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61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7/19/2018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11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EAFE1D0-97A2-B945-A7FB-7643D1BBB063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37FE651-0426-3043-BC6E-2110954C7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80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EAFE1D0-97A2-B945-A7FB-7643D1BBB063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37FE651-0426-3043-BC6E-2110954C7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00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739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EAFE1D0-97A2-B945-A7FB-7643D1BBB063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37FE651-0426-3043-BC6E-2110954C7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76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EAFE1D0-97A2-B945-A7FB-7643D1BBB063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37FE651-0426-3043-BC6E-2110954C7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3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EAFE1D0-97A2-B945-A7FB-7643D1BBB063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37FE651-0426-3043-BC6E-2110954C7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6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EAFE1D0-97A2-B945-A7FB-7643D1BBB063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37FE651-0426-3043-BC6E-2110954C7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6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EAFE1D0-97A2-B945-A7FB-7643D1BBB063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37FE651-0426-3043-BC6E-2110954C7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86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EAFE1D0-97A2-B945-A7FB-7643D1BBB063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37FE651-0426-3043-BC6E-2110954C7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97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EAFE1D0-97A2-B945-A7FB-7643D1BBB063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37FE651-0426-3043-BC6E-2110954C7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EAFE1D0-97A2-B945-A7FB-7643D1BBB063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37FE651-0426-3043-BC6E-2110954C7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92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1266DC-7A15-CD49-9EE1-98262E9385B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29526" y="920455"/>
            <a:ext cx="887250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8396117-F399-1540-96AE-08FA94F96A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t="14182" r="4467" b="28834"/>
          <a:stretch/>
        </p:blipFill>
        <p:spPr>
          <a:xfrm>
            <a:off x="7429329" y="405940"/>
            <a:ext cx="1572699" cy="27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8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557623-6C54-0744-84F6-10FB4E0AF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06"/>
          <a:stretch/>
        </p:blipFill>
        <p:spPr>
          <a:xfrm>
            <a:off x="-9718" y="-1"/>
            <a:ext cx="916908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8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35"/>
          <a:stretch/>
        </p:blipFill>
        <p:spPr>
          <a:xfrm>
            <a:off x="0" y="1425615"/>
            <a:ext cx="9418320" cy="4639520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EAEB25B0-9500-FE48-A42F-E98D70138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17" y="393733"/>
            <a:ext cx="5352293" cy="3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1" tIns="34280" rIns="68561" bIns="3428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LINCOLN Concept </a:t>
            </a:r>
            <a:r>
              <a:rPr lang="en-US" dirty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Design: Option </a:t>
            </a: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B1</a:t>
            </a:r>
          </a:p>
        </p:txBody>
      </p:sp>
      <p:sp>
        <p:nvSpPr>
          <p:cNvPr id="6" name="Rectangle 5"/>
          <p:cNvSpPr/>
          <p:nvPr/>
        </p:nvSpPr>
        <p:spPr>
          <a:xfrm>
            <a:off x="1710779" y="1706821"/>
            <a:ext cx="132198" cy="141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8679" y="1673950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Century Gothic" charset="0"/>
                <a:ea typeface="Century Gothic" charset="0"/>
                <a:cs typeface="Century Gothic" charset="0"/>
              </a:rPr>
              <a:t>4</a:t>
            </a:r>
            <a:endParaRPr lang="en-US" sz="9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60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35"/>
          <a:stretch/>
        </p:blipFill>
        <p:spPr>
          <a:xfrm>
            <a:off x="0" y="1432919"/>
            <a:ext cx="9418320" cy="4639520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EAEB25B0-9500-FE48-A42F-E98D70138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17" y="393733"/>
            <a:ext cx="5352293" cy="3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1" tIns="34280" rIns="68561" bIns="3428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LINCOLN Concept </a:t>
            </a:r>
            <a:r>
              <a:rPr lang="en-US" dirty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Design: Option </a:t>
            </a: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B1</a:t>
            </a:r>
          </a:p>
        </p:txBody>
      </p:sp>
      <p:sp>
        <p:nvSpPr>
          <p:cNvPr id="7" name="Rectangle 6"/>
          <p:cNvSpPr/>
          <p:nvPr/>
        </p:nvSpPr>
        <p:spPr>
          <a:xfrm>
            <a:off x="1710779" y="1713171"/>
            <a:ext cx="132198" cy="141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58679" y="1680300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Century Gothic" charset="0"/>
                <a:ea typeface="Century Gothic" charset="0"/>
                <a:cs typeface="Century Gothic" charset="0"/>
              </a:rPr>
              <a:t>4</a:t>
            </a:r>
            <a:endParaRPr lang="en-US" sz="9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6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EAEB25B0-9500-FE48-A42F-E98D70138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17" y="393733"/>
            <a:ext cx="5352293" cy="3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1" tIns="34280" rIns="68561" bIns="3428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LONGFELLOW Concept Design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60"/>
          <a:stretch/>
        </p:blipFill>
        <p:spPr>
          <a:xfrm>
            <a:off x="0" y="1460204"/>
            <a:ext cx="9829800" cy="474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8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03"/>
          <a:stretch/>
        </p:blipFill>
        <p:spPr>
          <a:xfrm>
            <a:off x="0" y="1449571"/>
            <a:ext cx="9829800" cy="4802373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EAEB25B0-9500-FE48-A42F-E98D70138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17" y="393733"/>
            <a:ext cx="5352293" cy="3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1" tIns="34280" rIns="68561" bIns="3428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LONGFELLOW Concept Design</a:t>
            </a:r>
          </a:p>
        </p:txBody>
      </p:sp>
    </p:spTree>
    <p:extLst>
      <p:ext uri="{BB962C8B-B14F-4D97-AF65-F5344CB8AC3E}">
        <p14:creationId xmlns:p14="http://schemas.microsoft.com/office/powerpoint/2010/main" val="246398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05"/>
          <a:stretch/>
        </p:blipFill>
        <p:spPr>
          <a:xfrm>
            <a:off x="0" y="1438939"/>
            <a:ext cx="9829800" cy="4781108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EAEB25B0-9500-FE48-A42F-E98D70138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17" y="393733"/>
            <a:ext cx="5352293" cy="3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1" tIns="34280" rIns="68561" bIns="3428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LONGFELLOW Concept Design</a:t>
            </a:r>
          </a:p>
        </p:txBody>
      </p:sp>
    </p:spTree>
    <p:extLst>
      <p:ext uri="{BB962C8B-B14F-4D97-AF65-F5344CB8AC3E}">
        <p14:creationId xmlns:p14="http://schemas.microsoft.com/office/powerpoint/2010/main" val="49628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BDA0F512-FA40-A343-AE31-4C89AEB91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17" y="393733"/>
            <a:ext cx="5352293" cy="3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1" tIns="34280" rIns="68561" bIns="3428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Identified Projects thru 2021</a:t>
            </a:r>
            <a:endParaRPr lang="en-US" dirty="0">
              <a:solidFill>
                <a:srgbClr val="FF0000"/>
              </a:solidFill>
              <a:latin typeface="Century Gothic"/>
              <a:ea typeface="Avant Garde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-124933" y="640079"/>
            <a:ext cx="5029200" cy="6217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07"/>
          <a:stretch/>
        </p:blipFill>
        <p:spPr>
          <a:xfrm>
            <a:off x="4376391" y="640079"/>
            <a:ext cx="5029200" cy="575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5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BDA0F512-FA40-A343-AE31-4C89AEB91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17" y="393733"/>
            <a:ext cx="5352293" cy="3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1" tIns="34280" rIns="68561" bIns="3428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Estimated Expenditures: 3-Year Projections</a:t>
            </a:r>
            <a:endParaRPr lang="en-US" dirty="0">
              <a:solidFill>
                <a:srgbClr val="FF0000"/>
              </a:solidFill>
              <a:latin typeface="Century Gothic"/>
              <a:ea typeface="Avant Garde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9445" y="1497899"/>
            <a:ext cx="3894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entury Gothic" charset="0"/>
                <a:ea typeface="Century Gothic" charset="0"/>
                <a:cs typeface="Century Gothic" charset="0"/>
              </a:rPr>
              <a:t>Projected Expenditures Assuming Lincoln Option B</a:t>
            </a:r>
            <a:endParaRPr lang="en-US" sz="12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041" y="3779872"/>
            <a:ext cx="3930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entury Gothic" charset="0"/>
                <a:ea typeface="Century Gothic" charset="0"/>
                <a:cs typeface="Century Gothic" charset="0"/>
              </a:rPr>
              <a:t>Projected Expenditures Assuming Lincoln Option C</a:t>
            </a:r>
            <a:endParaRPr lang="en-US" sz="12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07556" y="5571145"/>
            <a:ext cx="818707" cy="137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6" b="68070"/>
          <a:stretch/>
        </p:blipFill>
        <p:spPr>
          <a:xfrm>
            <a:off x="-2331720" y="4270599"/>
            <a:ext cx="12573000" cy="21058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2" b="70387"/>
          <a:stretch/>
        </p:blipFill>
        <p:spPr>
          <a:xfrm>
            <a:off x="-2331720" y="1893770"/>
            <a:ext cx="12573000" cy="19135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59691" y="2028756"/>
            <a:ext cx="818707" cy="137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59690" y="4374858"/>
            <a:ext cx="818707" cy="137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BDA0F512-FA40-A343-AE31-4C89AEB91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17" y="293149"/>
            <a:ext cx="5352293" cy="62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1" tIns="34280" rIns="68561" bIns="3428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Estimated Expenditures: </a:t>
            </a:r>
            <a:r>
              <a:rPr lang="en-US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3-Year Projections Option B.1</a:t>
            </a:r>
            <a:endParaRPr lang="en-US" dirty="0">
              <a:solidFill>
                <a:srgbClr val="FF0000"/>
              </a:solidFill>
              <a:latin typeface="Century Gothic"/>
              <a:ea typeface="Avant Garde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2013" y="1590969"/>
            <a:ext cx="40222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Century Gothic" charset="0"/>
                <a:ea typeface="Century Gothic" charset="0"/>
                <a:cs typeface="Century Gothic" charset="0"/>
              </a:rPr>
              <a:t>Projected Expenditures Assuming Lincoln Option B.1</a:t>
            </a:r>
            <a:endParaRPr lang="en-US" sz="12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8697" y="3664373"/>
            <a:ext cx="818707" cy="137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07556" y="5571145"/>
            <a:ext cx="818707" cy="137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9" b="73169"/>
          <a:stretch/>
        </p:blipFill>
        <p:spPr>
          <a:xfrm>
            <a:off x="-2340864" y="1974125"/>
            <a:ext cx="12573000" cy="16361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13971" y="2205657"/>
            <a:ext cx="818707" cy="137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96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662E81-01B5-5844-9798-2B9AF1D73B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68" t="208" r="135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4B647F-1237-DA41-A26E-0A2DD17CCEDC}"/>
              </a:ext>
            </a:extLst>
          </p:cNvPr>
          <p:cNvSpPr txBox="1"/>
          <p:nvPr/>
        </p:nvSpPr>
        <p:spPr>
          <a:xfrm>
            <a:off x="1" y="-2"/>
            <a:ext cx="9143999" cy="1292662"/>
          </a:xfrm>
          <a:prstGeom prst="rect">
            <a:avLst/>
          </a:prstGeom>
          <a:solidFill>
            <a:srgbClr val="FF0000"/>
          </a:solidFill>
        </p:spPr>
        <p:txBody>
          <a:bodyPr wrap="square" tIns="365760" bIns="36576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/>
                <a:ea typeface="Avant Garde"/>
                <a:cs typeface="Century Gothic"/>
              </a:rPr>
              <a:t>Questions?</a:t>
            </a:r>
            <a:endParaRPr lang="en-US" sz="2800" b="1" dirty="0">
              <a:solidFill>
                <a:schemeClr val="bg1"/>
              </a:solidFill>
              <a:latin typeface="Century Gothic"/>
              <a:ea typeface="Avant Garde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3774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BDA0F512-FA40-A343-AE31-4C89AEB91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17" y="393733"/>
            <a:ext cx="5352293" cy="3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1" tIns="34280" rIns="68561" bIns="3428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Facility Utilization as of May 31, 2018</a:t>
            </a:r>
            <a:endParaRPr lang="en-US" dirty="0">
              <a:solidFill>
                <a:srgbClr val="FF0000"/>
              </a:solidFill>
              <a:latin typeface="Century Gothic"/>
              <a:ea typeface="Avant Garde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9916" r="26639" b="34263"/>
          <a:stretch/>
        </p:blipFill>
        <p:spPr>
          <a:xfrm>
            <a:off x="1783982" y="1099461"/>
            <a:ext cx="5374592" cy="559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5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BDA0F512-FA40-A343-AE31-4C89AEB91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17" y="393733"/>
            <a:ext cx="5352293" cy="3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1" tIns="34280" rIns="68561" bIns="3428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Agenda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08103" y="1354039"/>
            <a:ext cx="336361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Overview</a:t>
            </a:r>
            <a:endParaRPr lang="en-US" b="1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Explorations since 5/8 meeting</a:t>
            </a:r>
          </a:p>
          <a:p>
            <a:endParaRPr lang="en-US" dirty="0"/>
          </a:p>
          <a:p>
            <a:r>
              <a:rPr lang="en-US" b="1" dirty="0"/>
              <a:t>Lincoln Concept Design Options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Option B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Option </a:t>
            </a:r>
            <a:r>
              <a:rPr lang="en-US" dirty="0" smtClean="0"/>
              <a:t>C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Option B1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r>
              <a:rPr lang="en-US" b="1" dirty="0"/>
              <a:t>Longfellow Concept Design</a:t>
            </a:r>
          </a:p>
          <a:p>
            <a:endParaRPr lang="en-US" dirty="0"/>
          </a:p>
          <a:p>
            <a:r>
              <a:rPr lang="en-US" b="1" dirty="0"/>
              <a:t>2019 </a:t>
            </a:r>
            <a:r>
              <a:rPr lang="mr-IN" b="1" dirty="0"/>
              <a:t>–</a:t>
            </a:r>
            <a:r>
              <a:rPr lang="en-US" b="1" dirty="0"/>
              <a:t> 2021 Intended Projects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Scope Description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Cost Estimates</a:t>
            </a:r>
          </a:p>
          <a:p>
            <a:endParaRPr lang="en-US" b="1" dirty="0"/>
          </a:p>
          <a:p>
            <a:r>
              <a:rPr lang="en-US" b="1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76405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BDA0F512-FA40-A343-AE31-4C89AEB91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17" y="393733"/>
            <a:ext cx="5829770" cy="3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1" tIns="34280" rIns="68561" bIns="3428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LINCOLN Option </a:t>
            </a:r>
            <a:r>
              <a:rPr lang="en-US" dirty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B: </a:t>
            </a: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Analysis of Classroom Quantity</a:t>
            </a:r>
            <a:endParaRPr lang="en-US" dirty="0">
              <a:solidFill>
                <a:srgbClr val="FF0000"/>
              </a:solidFill>
              <a:latin typeface="Century Gothic"/>
              <a:ea typeface="Avant Garde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8035" y="-2385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741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4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3184"/>
            <a:ext cx="9840485" cy="6367373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BDA0F512-FA40-A343-AE31-4C89AEB91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17" y="393733"/>
            <a:ext cx="5899218" cy="3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1" tIns="34280" rIns="68561" bIns="3428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LINCOLN Option C: Analysis of Classroom Quantity</a:t>
            </a:r>
            <a:endParaRPr lang="en-US" dirty="0">
              <a:solidFill>
                <a:srgbClr val="FF0000"/>
              </a:solidFill>
              <a:latin typeface="Century Gothic"/>
              <a:ea typeface="Avant Garde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7110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BDA0F512-FA40-A343-AE31-4C89AEB91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17" y="393733"/>
            <a:ext cx="5598277" cy="3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1" tIns="34280" rIns="68561" bIns="3428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LONGFELLOW: Analysis of Classroom Quantity</a:t>
            </a:r>
            <a:endParaRPr lang="en-US" dirty="0">
              <a:solidFill>
                <a:srgbClr val="FF0000"/>
              </a:solidFill>
              <a:latin typeface="Century Gothic"/>
              <a:ea typeface="Avant Garde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24543"/>
            <a:ext cx="9273265" cy="600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CFAFC2-E498-2746-8394-9B239532D09C}"/>
              </a:ext>
            </a:extLst>
          </p:cNvPr>
          <p:cNvSpPr txBox="1"/>
          <p:nvPr/>
        </p:nvSpPr>
        <p:spPr>
          <a:xfrm>
            <a:off x="5287179" y="1003884"/>
            <a:ext cx="3023701" cy="13430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244"/>
            <a:ext cx="9884780" cy="6396034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BDA0F512-FA40-A343-AE31-4C89AEB91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17" y="393733"/>
            <a:ext cx="6211735" cy="3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1" tIns="34280" rIns="68561" bIns="3428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LONGFELLOW: Analysis of </a:t>
            </a:r>
            <a:r>
              <a:rPr lang="en-US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Classroom Quantity w/Aides</a:t>
            </a:r>
            <a:endParaRPr lang="en-US" dirty="0">
              <a:solidFill>
                <a:srgbClr val="FF0000"/>
              </a:solidFill>
              <a:latin typeface="Century Gothic"/>
              <a:ea typeface="Avant Garde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5904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EAEB25B0-9500-FE48-A42F-E98D70138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17" y="393733"/>
            <a:ext cx="5352293" cy="3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1" tIns="34280" rIns="68561" bIns="3428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LINCOLN Concept </a:t>
            </a:r>
            <a:r>
              <a:rPr lang="en-US" dirty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Design: Option 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33"/>
          <a:stretch/>
        </p:blipFill>
        <p:spPr>
          <a:xfrm>
            <a:off x="0" y="1485113"/>
            <a:ext cx="9418320" cy="464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7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28"/>
          <a:stretch/>
        </p:blipFill>
        <p:spPr>
          <a:xfrm>
            <a:off x="0" y="1479755"/>
            <a:ext cx="9418320" cy="4653461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EAEB25B0-9500-FE48-A42F-E98D70138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17" y="393733"/>
            <a:ext cx="5352293" cy="3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1" tIns="34280" rIns="68561" bIns="3428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LINCOLN Concept </a:t>
            </a:r>
            <a:r>
              <a:rPr lang="en-US" dirty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Design: Option B</a:t>
            </a:r>
          </a:p>
        </p:txBody>
      </p:sp>
    </p:spTree>
    <p:extLst>
      <p:ext uri="{BB962C8B-B14F-4D97-AF65-F5344CB8AC3E}">
        <p14:creationId xmlns:p14="http://schemas.microsoft.com/office/powerpoint/2010/main" val="402843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042-51FC-7F4C-AEA4-ECE2BE41D6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t="14182" r="4467" b="28834"/>
          <a:stretch/>
        </p:blipFill>
        <p:spPr>
          <a:xfrm>
            <a:off x="7429329" y="405940"/>
            <a:ext cx="1572699" cy="2750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96"/>
          <a:stretch/>
        </p:blipFill>
        <p:spPr>
          <a:xfrm>
            <a:off x="0" y="1479756"/>
            <a:ext cx="9418320" cy="4655573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EAEB25B0-9500-FE48-A42F-E98D70138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17" y="393733"/>
            <a:ext cx="5352293" cy="3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1" tIns="34280" rIns="68561" bIns="3428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LINCOLN Concept </a:t>
            </a:r>
            <a:r>
              <a:rPr lang="en-US" dirty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Design: Option B</a:t>
            </a:r>
          </a:p>
        </p:txBody>
      </p:sp>
    </p:spTree>
    <p:extLst>
      <p:ext uri="{BB962C8B-B14F-4D97-AF65-F5344CB8AC3E}">
        <p14:creationId xmlns:p14="http://schemas.microsoft.com/office/powerpoint/2010/main" val="149320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B3D0FE-ABFE-2741-901E-A6408689FF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t="14182" r="4467" b="28834"/>
          <a:stretch/>
        </p:blipFill>
        <p:spPr>
          <a:xfrm>
            <a:off x="7429329" y="405940"/>
            <a:ext cx="1572699" cy="275007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EAEB25B0-9500-FE48-A42F-E98D70138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17" y="393733"/>
            <a:ext cx="5352293" cy="3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1" tIns="34280" rIns="68561" bIns="3428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LINCOLN Concept </a:t>
            </a:r>
            <a:r>
              <a:rPr lang="en-US" dirty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Design: Option </a:t>
            </a: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4"/>
          <a:stretch/>
        </p:blipFill>
        <p:spPr>
          <a:xfrm>
            <a:off x="0" y="1492450"/>
            <a:ext cx="9418320" cy="46260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5104" y="1773936"/>
            <a:ext cx="1600200" cy="155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29984" y="5943600"/>
            <a:ext cx="2130552" cy="283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9AF6EF-76AE-ED4B-88C6-DE3608C20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t="14182" r="4467" b="28834"/>
          <a:stretch/>
        </p:blipFill>
        <p:spPr>
          <a:xfrm>
            <a:off x="7429329" y="405940"/>
            <a:ext cx="1572699" cy="275007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EAEB25B0-9500-FE48-A42F-E98D70138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17" y="393733"/>
            <a:ext cx="5352293" cy="3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1" tIns="34280" rIns="68561" bIns="3428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LINCOLN Concept </a:t>
            </a:r>
            <a:r>
              <a:rPr lang="en-US" dirty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Design: Option </a:t>
            </a: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69"/>
          <a:stretch/>
        </p:blipFill>
        <p:spPr>
          <a:xfrm>
            <a:off x="0" y="1476756"/>
            <a:ext cx="9418320" cy="46641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5104" y="1773936"/>
            <a:ext cx="1600200" cy="155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29984" y="5943600"/>
            <a:ext cx="2130552" cy="283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5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EAEB25B0-9500-FE48-A42F-E98D70138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17" y="393733"/>
            <a:ext cx="5352293" cy="3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1" tIns="34280" rIns="68561" bIns="3428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LINCOLN Concept </a:t>
            </a:r>
            <a:r>
              <a:rPr lang="en-US" dirty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Design: Option </a:t>
            </a: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69"/>
          <a:stretch/>
        </p:blipFill>
        <p:spPr>
          <a:xfrm>
            <a:off x="0" y="1466123"/>
            <a:ext cx="9418320" cy="46641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75104" y="1773936"/>
            <a:ext cx="1600200" cy="155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729984" y="5943600"/>
            <a:ext cx="2130552" cy="283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61"/>
          <a:stretch/>
        </p:blipFill>
        <p:spPr>
          <a:xfrm>
            <a:off x="0" y="1414040"/>
            <a:ext cx="9418320" cy="4671407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EAEB25B0-9500-FE48-A42F-E98D70138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17" y="393733"/>
            <a:ext cx="5352293" cy="34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1" tIns="34280" rIns="68561" bIns="3428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LINCOLN Concept </a:t>
            </a:r>
            <a:r>
              <a:rPr lang="en-US" dirty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Design: Option </a:t>
            </a:r>
            <a:r>
              <a:rPr lang="en-US" dirty="0" smtClean="0">
                <a:solidFill>
                  <a:srgbClr val="FF0000"/>
                </a:solidFill>
                <a:latin typeface="Century Gothic"/>
                <a:ea typeface="Avant Garde"/>
                <a:cs typeface="Century Gothic"/>
              </a:rPr>
              <a:t>B1</a:t>
            </a:r>
          </a:p>
        </p:txBody>
      </p:sp>
      <p:sp>
        <p:nvSpPr>
          <p:cNvPr id="6" name="Rectangle 5"/>
          <p:cNvSpPr/>
          <p:nvPr/>
        </p:nvSpPr>
        <p:spPr>
          <a:xfrm>
            <a:off x="1710779" y="1694121"/>
            <a:ext cx="132198" cy="141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58679" y="1661250"/>
            <a:ext cx="2487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Century Gothic" charset="0"/>
                <a:ea typeface="Century Gothic" charset="0"/>
                <a:cs typeface="Century Gothic" charset="0"/>
              </a:rPr>
              <a:t>4</a:t>
            </a:r>
            <a:endParaRPr lang="en-US" sz="9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02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4296</TotalTime>
  <Words>192</Words>
  <Application>Microsoft Office PowerPoint</Application>
  <PresentationFormat>On-screen Show (4:3)</PresentationFormat>
  <Paragraphs>67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Avant Garde</vt:lpstr>
      <vt:lpstr>Calibri</vt:lpstr>
      <vt:lpstr>Calibri Light</vt:lpstr>
      <vt:lpstr>Century Gothic</vt:lpstr>
      <vt:lpstr>Mangal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McGing</dc:creator>
  <cp:lastModifiedBy>Sheryl Marinier</cp:lastModifiedBy>
  <cp:revision>252</cp:revision>
  <cp:lastPrinted>2018-05-07T22:29:00Z</cp:lastPrinted>
  <dcterms:created xsi:type="dcterms:W3CDTF">2018-03-28T18:18:55Z</dcterms:created>
  <dcterms:modified xsi:type="dcterms:W3CDTF">2018-07-19T13:40:32Z</dcterms:modified>
</cp:coreProperties>
</file>