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4"/>
  </p:notesMasterIdLst>
  <p:sldIdLst>
    <p:sldId id="257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01"/>
    <a:srgbClr val="010000"/>
    <a:srgbClr val="46783C"/>
    <a:srgbClr val="00571C"/>
    <a:srgbClr val="140D5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3" d="100"/>
        <a:sy n="113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F3576-AA0A-6E43-9B92-B91FBB65455F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3905C-27CC-464C-9242-6A1B9B839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Times New Roman" charset="0"/>
              </a:rPr>
              <a:t>                         </a:t>
            </a:r>
            <a:endParaRPr lang="en-US" dirty="0" smtClean="0">
              <a:latin typeface="Times New Roman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FE289E-BF96-474A-AD42-EBBF23AF6546}" type="slidenum">
              <a:rPr lang="en-US" smtClean="0">
                <a:latin typeface="Times New Roman" charset="0"/>
              </a:rPr>
              <a:pPr/>
              <a:t>1</a:t>
            </a:fld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8D6691-B87E-4DF4-AC81-918D13B68D51}" type="slidenum">
              <a:rPr lang="en-US" smtClean="0">
                <a:latin typeface="Times New Roman" charset="0"/>
              </a:rPr>
              <a:pPr/>
              <a:t>2</a:t>
            </a:fld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62C16"/>
                </a:solidFill>
              </a:defRPr>
            </a:lvl1pPr>
          </a:lstStyle>
          <a:p>
            <a:fld id="{3EBFA39E-40B1-9E45-AE81-4DD3F99A00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3409" y="1308100"/>
            <a:ext cx="3080691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eaLnBrk="1" latinLnBrk="0" hangingPunct="1"/>
            <a:r>
              <a:rPr kumimoji="0" lang="en-US" sz="2600" dirty="0" err="1" smtClean="0">
                <a:solidFill>
                  <a:srgbClr val="162C16"/>
                </a:solidFill>
                <a:latin typeface="Arial"/>
                <a:cs typeface="Arial"/>
              </a:rPr>
              <a:t>Subheader</a:t>
            </a:r>
            <a:endParaRPr kumimoji="0" lang="en-US" sz="2600" dirty="0" smtClean="0">
              <a:solidFill>
                <a:srgbClr val="162C16"/>
              </a:solidFill>
              <a:latin typeface="Arial"/>
              <a:cs typeface="Arial"/>
            </a:endParaRPr>
          </a:p>
          <a:p>
            <a:pPr lvl="1" eaLnBrk="1" latinLnBrk="0" hangingPunct="1"/>
            <a:r>
              <a:rPr kumimoji="0" lang="en-US" sz="2400" dirty="0" smtClean="0">
                <a:solidFill>
                  <a:srgbClr val="162C16"/>
                </a:solidFill>
                <a:latin typeface="Arial"/>
                <a:cs typeface="Arial"/>
              </a:rPr>
              <a:t>Text</a:t>
            </a:r>
          </a:p>
          <a:p>
            <a:pPr lvl="2" eaLnBrk="1" latinLnBrk="0" hangingPunct="1"/>
            <a:r>
              <a:rPr kumimoji="0" lang="en-US" sz="2200" dirty="0" smtClean="0">
                <a:solidFill>
                  <a:srgbClr val="162C16"/>
                </a:solidFill>
                <a:latin typeface="Arial"/>
                <a:cs typeface="Arial"/>
              </a:rPr>
              <a:t>Text small</a:t>
            </a:r>
          </a:p>
          <a:p>
            <a:pPr lvl="3" eaLnBrk="1" latinLnBrk="0" hangingPunct="1"/>
            <a:r>
              <a:rPr kumimoji="0" lang="en-US" dirty="0" smtClean="0">
                <a:solidFill>
                  <a:srgbClr val="162C16"/>
                </a:solidFill>
                <a:latin typeface="Arial"/>
                <a:cs typeface="Arial"/>
              </a:rPr>
              <a:t>Note</a:t>
            </a:r>
          </a:p>
          <a:p>
            <a:pPr lvl="4" eaLnBrk="1" latinLnBrk="0" hangingPunct="1"/>
            <a:r>
              <a:rPr kumimoji="0" lang="en-US" sz="1600" dirty="0" smtClean="0">
                <a:solidFill>
                  <a:srgbClr val="162C16"/>
                </a:solidFill>
                <a:latin typeface="Arial"/>
                <a:cs typeface="Arial"/>
              </a:rPr>
              <a:t>Footer note</a:t>
            </a:r>
            <a:endParaRPr kumimoji="0" lang="en-US" sz="1600" dirty="0">
              <a:solidFill>
                <a:srgbClr val="162C16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732494" y="5883275"/>
            <a:ext cx="2133600" cy="365125"/>
          </a:xfrm>
          <a:prstGeom prst="rect">
            <a:avLst/>
          </a:prstGeom>
        </p:spPr>
        <p:txBody>
          <a:bodyPr/>
          <a:lstStyle/>
          <a:p>
            <a:fld id="{80D16C7E-2E30-8E42-9E85-1AF1F3846B99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5494" y="58832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A39E-40B1-9E45-AE81-4DD3F99A0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EBFA39E-40B1-9E45-AE81-4DD3F99A00C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acorn_LOGOS_series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30888" y="10649"/>
            <a:ext cx="1249153" cy="1157752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3000" kern="1200">
          <a:solidFill>
            <a:schemeClr val="bg1">
              <a:lumMod val="50000"/>
            </a:schemeClr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2057400"/>
            <a:ext cx="7772400" cy="2286000"/>
          </a:xfrm>
          <a:prstGeom prst="rect">
            <a:avLst/>
          </a:prstGeom>
        </p:spPr>
        <p:txBody>
          <a:bodyPr/>
          <a:lstStyle/>
          <a:p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Goal 1.5 </a:t>
            </a:r>
            <a:b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Evaluation Documents </a:t>
            </a:r>
            <a:b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Faculty and Staff</a:t>
            </a:r>
            <a:endParaRPr lang="en-US" sz="4400" b="1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90500" y="304800"/>
            <a:ext cx="6934200" cy="38100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eaLnBrk="1" hangingPunct="1">
              <a:buNone/>
              <a:defRPr/>
            </a:pPr>
            <a:r>
              <a:rPr lang="en-US" dirty="0" smtClean="0"/>
              <a:t>Oak Park Elementary School District 97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876300"/>
            <a:ext cx="44958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4400" b="1" dirty="0" smtClean="0"/>
              <a:t> </a:t>
            </a:r>
            <a:r>
              <a:rPr lang="en-US" sz="4400" b="1" dirty="0" smtClean="0">
                <a:solidFill>
                  <a:schemeClr val="bg1">
                    <a:lumMod val="75000"/>
                  </a:schemeClr>
                </a:solidFill>
              </a:rPr>
              <a:t>Evaluation</a:t>
            </a:r>
            <a:endParaRPr lang="en-US" sz="44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6" name="TextBox 6"/>
          <p:cNvSpPr txBox="1">
            <a:spLocks noChangeArrowheads="1"/>
          </p:cNvSpPr>
          <p:nvPr/>
        </p:nvSpPr>
        <p:spPr bwMode="auto">
          <a:xfrm>
            <a:off x="152400" y="1371600"/>
            <a:ext cx="75438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dirty="0" smtClean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lvl="1"/>
            <a:r>
              <a:rPr lang="en-US" dirty="0" smtClean="0">
                <a:ln w="12700">
                  <a:solidFill>
                    <a:srgbClr val="156D2D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Objective:</a:t>
            </a:r>
          </a:p>
          <a:p>
            <a:pPr marL="285750" lvl="1" indent="-285750">
              <a:buFont typeface="Wingdings" charset="2"/>
              <a:buChar char="§"/>
            </a:pPr>
            <a:r>
              <a:rPr lang="en-US" dirty="0" smtClean="0">
                <a:ln w="12700">
                  <a:solidFill>
                    <a:srgbClr val="156D2D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High Quality, Helpful, Timely Feedback for Every Employee</a:t>
            </a:r>
          </a:p>
          <a:p>
            <a:pPr marL="0" lvl="1"/>
            <a:endParaRPr lang="en-US" dirty="0" smtClean="0">
              <a:ln w="12700">
                <a:solidFill>
                  <a:srgbClr val="156D2D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lvl="1"/>
            <a:r>
              <a:rPr lang="en-US" dirty="0" smtClean="0">
                <a:ln w="12700">
                  <a:solidFill>
                    <a:srgbClr val="156D2D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Task:</a:t>
            </a:r>
          </a:p>
          <a:p>
            <a:pPr marL="0" lvl="1"/>
            <a:r>
              <a:rPr lang="en-US" dirty="0" smtClean="0">
                <a:ln w="12700">
                  <a:solidFill>
                    <a:srgbClr val="156D2D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Complete a Thorough Report that Provides the Board with Information Relative to: </a:t>
            </a:r>
          </a:p>
          <a:p>
            <a:pPr marL="742950" lvl="2" indent="-285750">
              <a:buFont typeface="Wingdings" charset="2"/>
              <a:buChar char="§"/>
            </a:pPr>
            <a:r>
              <a:rPr lang="en-US" dirty="0" smtClean="0">
                <a:ln w="12700">
                  <a:solidFill>
                    <a:srgbClr val="156D2D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What We Are Doing Well to Achieve the Goal of High Quality Feedback</a:t>
            </a:r>
          </a:p>
          <a:p>
            <a:pPr marL="742950" lvl="2" indent="-285750">
              <a:buFont typeface="Wingdings" charset="2"/>
              <a:buChar char="§"/>
            </a:pPr>
            <a:r>
              <a:rPr lang="en-US" dirty="0" smtClean="0">
                <a:ln w="12700">
                  <a:solidFill>
                    <a:srgbClr val="156D2D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What Strategies or Systems Might Help Us Become More Efficient and Effective</a:t>
            </a:r>
          </a:p>
          <a:p>
            <a:pPr marL="742950" lvl="2" indent="-285750">
              <a:buFont typeface="Wingdings" charset="2"/>
              <a:buChar char="§"/>
            </a:pPr>
            <a:r>
              <a:rPr lang="en-US" dirty="0" smtClean="0">
                <a:ln w="12700">
                  <a:solidFill>
                    <a:srgbClr val="156D2D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Issues of Frequency and Quality Control</a:t>
            </a:r>
          </a:p>
          <a:p>
            <a:pPr marL="742950" lvl="2" indent="-285750">
              <a:buFont typeface="Wingdings" charset="2"/>
              <a:buChar char="§"/>
            </a:pPr>
            <a:endParaRPr lang="en-US" dirty="0" smtClean="0">
              <a:ln w="12700">
                <a:solidFill>
                  <a:srgbClr val="156D2D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lvl="1"/>
            <a:endParaRPr lang="en-US" dirty="0" smtClean="0">
              <a:ln w="12700">
                <a:solidFill>
                  <a:srgbClr val="156D2D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lvl="1"/>
            <a:r>
              <a:rPr lang="en-US" dirty="0" smtClean="0">
                <a:ln w="12700">
                  <a:solidFill>
                    <a:srgbClr val="156D2D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Report Timeline:</a:t>
            </a:r>
          </a:p>
          <a:p>
            <a:pPr marL="742950" lvl="2" indent="-285750">
              <a:buFont typeface="Wingdings" charset="2"/>
              <a:buChar char="§"/>
            </a:pPr>
            <a:r>
              <a:rPr lang="en-US" dirty="0" smtClean="0">
                <a:ln w="12700">
                  <a:solidFill>
                    <a:srgbClr val="156D2D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Status Report – March 2013</a:t>
            </a:r>
          </a:p>
          <a:p>
            <a:pPr marL="742950" lvl="2" indent="-285750">
              <a:buFont typeface="Wingdings" charset="2"/>
              <a:buChar char="§"/>
            </a:pPr>
            <a:r>
              <a:rPr lang="en-US" dirty="0" smtClean="0">
                <a:ln w="12700">
                  <a:solidFill>
                    <a:srgbClr val="156D2D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Final Report – April 2013</a:t>
            </a:r>
          </a:p>
        </p:txBody>
      </p:sp>
      <p:pic>
        <p:nvPicPr>
          <p:cNvPr id="2" name="Picture 2" descr="http://www.howeisd.net/cms/lib2/TX01000546/Centricity/Domain/270/hug-club-clip-art-7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6737" y="4953000"/>
            <a:ext cx="3887263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97_slide_color">
  <a:themeElements>
    <a:clrScheme name="Custom 1">
      <a:dk1>
        <a:srgbClr val="2C582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op97_slide_color.thmx</Template>
  <TotalTime>216</TotalTime>
  <Words>84</Words>
  <Application>Microsoft Office PowerPoint</Application>
  <PresentationFormat>On-screen Show (4:3)</PresentationFormat>
  <Paragraphs>20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op97_slide_color</vt:lpstr>
      <vt:lpstr>Goal 1.5   Evaluation Documents   Faculty and Staff</vt:lpstr>
      <vt:lpstr> Evaluation</vt:lpstr>
    </vt:vector>
  </TitlesOfParts>
  <Company>OP SD 97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Investment in the International Baccalaureate Program</dc:title>
  <dc:creator>Dr Albert G. Roberts</dc:creator>
  <cp:lastModifiedBy>smarinier</cp:lastModifiedBy>
  <cp:revision>48</cp:revision>
  <cp:lastPrinted>2011-03-17T19:18:28Z</cp:lastPrinted>
  <dcterms:created xsi:type="dcterms:W3CDTF">2011-03-18T13:09:01Z</dcterms:created>
  <dcterms:modified xsi:type="dcterms:W3CDTF">2013-02-12T20:38:08Z</dcterms:modified>
</cp:coreProperties>
</file>